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7"/>
  </p:notesMasterIdLst>
  <p:sldIdLst>
    <p:sldId id="256" r:id="rId2"/>
    <p:sldId id="259" r:id="rId3"/>
    <p:sldId id="260" r:id="rId4"/>
    <p:sldId id="261" r:id="rId5"/>
    <p:sldId id="262" r:id="rId6"/>
    <p:sldId id="263" r:id="rId7"/>
    <p:sldId id="277" r:id="rId8"/>
    <p:sldId id="311" r:id="rId9"/>
    <p:sldId id="278" r:id="rId10"/>
    <p:sldId id="317" r:id="rId11"/>
    <p:sldId id="323" r:id="rId12"/>
    <p:sldId id="330" r:id="rId13"/>
    <p:sldId id="324" r:id="rId14"/>
    <p:sldId id="325" r:id="rId15"/>
    <p:sldId id="327" r:id="rId16"/>
    <p:sldId id="331" r:id="rId17"/>
    <p:sldId id="332" r:id="rId18"/>
    <p:sldId id="333" r:id="rId19"/>
    <p:sldId id="334" r:id="rId20"/>
    <p:sldId id="297" r:id="rId21"/>
    <p:sldId id="298" r:id="rId22"/>
    <p:sldId id="299" r:id="rId23"/>
    <p:sldId id="300" r:id="rId24"/>
    <p:sldId id="301" r:id="rId25"/>
    <p:sldId id="30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4D77"/>
    <a:srgbClr val="EFD26B"/>
    <a:srgbClr val="DEDFC7"/>
    <a:srgbClr val="B02C30"/>
    <a:srgbClr val="FAF6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010"/>
    <p:restoredTop sz="94687"/>
  </p:normalViewPr>
  <p:slideViewPr>
    <p:cSldViewPr snapToGrid="0" snapToObjects="1">
      <p:cViewPr varScale="1">
        <p:scale>
          <a:sx n="87" d="100"/>
          <a:sy n="87" d="100"/>
        </p:scale>
        <p:origin x="-134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8" d="100"/>
        <a:sy n="4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0C5994-8574-2C43-A869-25C340092559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231B12-7BCC-2E4A-9CA6-286361A1F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31B12-7BCC-2E4A-9CA6-286361A1F7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A242-2365-3C4D-BF75-0672A5BDF00E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67976-8BC6-844C-A455-B9C1A1D55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738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A242-2365-3C4D-BF75-0672A5BDF00E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67976-8BC6-844C-A455-B9C1A1D55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545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A242-2365-3C4D-BF75-0672A5BDF00E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67976-8BC6-844C-A455-B9C1A1D55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799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A242-2365-3C4D-BF75-0672A5BDF00E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67976-8BC6-844C-A455-B9C1A1D55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95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A242-2365-3C4D-BF75-0672A5BDF00E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67976-8BC6-844C-A455-B9C1A1D55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537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A242-2365-3C4D-BF75-0672A5BDF00E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67976-8BC6-844C-A455-B9C1A1D55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868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A242-2365-3C4D-BF75-0672A5BDF00E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67976-8BC6-844C-A455-B9C1A1D55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415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A242-2365-3C4D-BF75-0672A5BDF00E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67976-8BC6-844C-A455-B9C1A1D55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90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A242-2365-3C4D-BF75-0672A5BDF00E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67976-8BC6-844C-A455-B9C1A1D55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294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A242-2365-3C4D-BF75-0672A5BDF00E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67976-8BC6-844C-A455-B9C1A1D55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116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A242-2365-3C4D-BF75-0672A5BDF00E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67976-8BC6-844C-A455-B9C1A1D55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429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AA242-2365-3C4D-BF75-0672A5BDF00E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167976-8BC6-844C-A455-B9C1A1D55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60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65408" y="4988106"/>
            <a:ext cx="6613185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Begins July  16</a:t>
            </a:r>
            <a:endParaRPr lang="en-US" sz="2400" dirty="0">
              <a:solidFill>
                <a:schemeClr val="bg1"/>
              </a:solidFill>
              <a:latin typeface="Georgia" charset="0"/>
              <a:ea typeface="Georgia" charset="0"/>
              <a:cs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30" y="225552"/>
            <a:ext cx="7426669" cy="601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5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773" y="0"/>
            <a:ext cx="3782568" cy="671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1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81" y="481366"/>
            <a:ext cx="8100756" cy="468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91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06" y="214312"/>
            <a:ext cx="7622721" cy="6276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236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388" y="192768"/>
            <a:ext cx="6399326" cy="639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243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736" y="624001"/>
            <a:ext cx="523875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982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08" y="214539"/>
            <a:ext cx="8063442" cy="6047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33531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560" y="160110"/>
            <a:ext cx="4184240" cy="6463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05727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31" y="279853"/>
            <a:ext cx="8016119" cy="601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2327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56" y="654504"/>
            <a:ext cx="8706151" cy="489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076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8197" y="471637"/>
            <a:ext cx="7947540" cy="5798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“PRAYING LUTHER’S SMALL CATECHISM”</a:t>
            </a:r>
          </a:p>
          <a:p>
            <a:r>
              <a:rPr lang="en-US" sz="3600" dirty="0"/>
              <a:t>                          Prof John T. </a:t>
            </a:r>
            <a:r>
              <a:rPr lang="en-US" sz="3600" dirty="0" err="1"/>
              <a:t>Pless</a:t>
            </a:r>
            <a:r>
              <a:rPr lang="en-US" sz="3600" dirty="0"/>
              <a:t> </a:t>
            </a:r>
          </a:p>
          <a:p>
            <a:r>
              <a:rPr lang="en-US" sz="3600" dirty="0"/>
              <a:t>Lesson </a:t>
            </a:r>
            <a:r>
              <a:rPr lang="en-US" sz="3600" dirty="0"/>
              <a:t>9</a:t>
            </a:r>
            <a:endParaRPr lang="en-US" sz="3600" dirty="0"/>
          </a:p>
          <a:p>
            <a:r>
              <a:rPr lang="en-US" sz="3600" dirty="0"/>
              <a:t>Date: </a:t>
            </a:r>
            <a:r>
              <a:rPr lang="en-US" sz="3600" dirty="0" smtClean="0"/>
              <a:t>9-10-17</a:t>
            </a:r>
            <a:endParaRPr lang="en-US" sz="3600" dirty="0"/>
          </a:p>
          <a:p>
            <a:r>
              <a:rPr lang="en-US" sz="3600" dirty="0"/>
              <a:t>Trinity Lutheran Church  Norman, </a:t>
            </a:r>
            <a:r>
              <a:rPr lang="en-US" sz="3600" dirty="0" smtClean="0"/>
              <a:t>OK</a:t>
            </a:r>
            <a:endParaRPr lang="en-US" sz="3600" dirty="0"/>
          </a:p>
          <a:p>
            <a:r>
              <a:rPr lang="en-US" sz="3600" dirty="0"/>
              <a:t>Pastor David </a:t>
            </a:r>
            <a:r>
              <a:rPr lang="en-US" sz="3600" dirty="0" err="1"/>
              <a:t>Nehrenz</a:t>
            </a:r>
            <a:endParaRPr lang="en-US" sz="3600" dirty="0"/>
          </a:p>
          <a:p>
            <a:r>
              <a:rPr lang="en-US" sz="3600" dirty="0"/>
              <a:t>Catechesis = </a:t>
            </a:r>
            <a:endParaRPr lang="en-US" sz="3600" dirty="0" smtClean="0"/>
          </a:p>
          <a:p>
            <a:r>
              <a:rPr lang="en-US" sz="3600" dirty="0" smtClean="0"/>
              <a:t>Teaching </a:t>
            </a:r>
            <a:r>
              <a:rPr lang="en-US" sz="3600" dirty="0"/>
              <a:t>with questions and answers</a:t>
            </a:r>
          </a:p>
          <a:p>
            <a:pPr algn="ctr">
              <a:lnSpc>
                <a:spcPct val="115000"/>
              </a:lnSpc>
            </a:pPr>
            <a:r>
              <a:rPr lang="en-US" sz="3600" dirty="0"/>
              <a:t>Bible Study: </a:t>
            </a:r>
            <a:endParaRPr lang="en-US" sz="3600" dirty="0" smtClean="0"/>
          </a:p>
          <a:p>
            <a:pPr algn="ctr">
              <a:lnSpc>
                <a:spcPct val="115000"/>
              </a:lnSpc>
            </a:pPr>
            <a:r>
              <a:rPr lang="en-US" sz="3600" b="1" dirty="0" smtClean="0">
                <a:ea typeface="Calibri"/>
                <a:cs typeface="Times New Roman"/>
              </a:rPr>
              <a:t>“</a:t>
            </a:r>
            <a:r>
              <a:rPr lang="en-US" sz="3600" b="1" dirty="0">
                <a:ea typeface="Calibri"/>
                <a:cs typeface="Times New Roman"/>
              </a:rPr>
              <a:t>Table of Duties – Prayer in Our Callings”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5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71" y="170996"/>
            <a:ext cx="7926779" cy="635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50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085" y="149224"/>
            <a:ext cx="4057630" cy="6449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874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794" y="236309"/>
            <a:ext cx="5689463" cy="622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786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665" y="256268"/>
            <a:ext cx="4465192" cy="62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696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922" y="990712"/>
            <a:ext cx="5102678" cy="4328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589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113" y="261939"/>
            <a:ext cx="4626429" cy="6196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906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0" t="22450" r="31445" b="15666"/>
          <a:stretch>
            <a:fillRect/>
          </a:stretch>
        </p:blipFill>
        <p:spPr bwMode="auto">
          <a:xfrm>
            <a:off x="132348" y="217749"/>
            <a:ext cx="8879304" cy="5632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985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623538"/>
          </a:xfrm>
        </p:spPr>
        <p:txBody>
          <a:bodyPr>
            <a:norm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a typeface="Calibri"/>
                <a:cs typeface="Times New Roman"/>
              </a:rPr>
              <a:t>Beginning next </a:t>
            </a:r>
            <a:r>
              <a:rPr lang="en-US" sz="3600" b="1" dirty="0" smtClean="0">
                <a:ea typeface="Calibri"/>
                <a:cs typeface="Times New Roman"/>
              </a:rPr>
              <a:t>Sunday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smtClean="0">
                <a:ea typeface="Calibri"/>
                <a:cs typeface="Times New Roman"/>
              </a:rPr>
              <a:t> </a:t>
            </a:r>
            <a:r>
              <a:rPr lang="en-US" sz="3600" b="1" dirty="0">
                <a:ea typeface="Calibri"/>
                <a:cs typeface="Times New Roman"/>
              </a:rPr>
              <a:t>– “Reformation 500</a:t>
            </a:r>
            <a:r>
              <a:rPr lang="en-US" sz="3600" b="1" baseline="30000" dirty="0">
                <a:ea typeface="Calibri"/>
                <a:cs typeface="Times New Roman"/>
              </a:rPr>
              <a:t>th</a:t>
            </a:r>
            <a:r>
              <a:rPr lang="en-US" sz="3600" b="1" dirty="0">
                <a:ea typeface="Calibri"/>
                <a:cs typeface="Times New Roman"/>
              </a:rPr>
              <a:t> Anniversary </a:t>
            </a:r>
            <a:endParaRPr lang="en-US" sz="3600" b="1" dirty="0" smtClean="0">
              <a:ea typeface="Calibri"/>
              <a:cs typeface="Times New Roman"/>
            </a:endParaRPr>
          </a:p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ea typeface="Calibri"/>
                <a:cs typeface="Times New Roman"/>
              </a:rPr>
              <a:t>Bible </a:t>
            </a:r>
            <a:r>
              <a:rPr lang="en-US" sz="3600" b="1" dirty="0">
                <a:ea typeface="Calibri"/>
                <a:cs typeface="Times New Roman"/>
              </a:rPr>
              <a:t>Study</a:t>
            </a:r>
            <a:r>
              <a:rPr lang="en-US" sz="3600" b="1" dirty="0" smtClean="0">
                <a:ea typeface="Calibri"/>
                <a:cs typeface="Times New Roman"/>
              </a:rPr>
              <a:t>”</a:t>
            </a:r>
          </a:p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ea typeface="Calibri"/>
                <a:cs typeface="Times New Roman"/>
              </a:rPr>
              <a:t> </a:t>
            </a:r>
            <a:r>
              <a:rPr lang="en-US" sz="3600" b="1" dirty="0">
                <a:ea typeface="Calibri"/>
                <a:cs typeface="Times New Roman"/>
              </a:rPr>
              <a:t>– 6 Week Study –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a typeface="Calibri"/>
                <a:cs typeface="Times New Roman"/>
              </a:rPr>
              <a:t>From Sept. 17 to Oct. 22 </a:t>
            </a:r>
            <a:endParaRPr lang="en-US" sz="3600" b="1" dirty="0" smtClean="0">
              <a:ea typeface="Calibri"/>
              <a:cs typeface="Times New Roman"/>
            </a:endParaRPr>
          </a:p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ea typeface="Calibri"/>
                <a:cs typeface="Times New Roman"/>
              </a:rPr>
              <a:t>– </a:t>
            </a:r>
            <a:r>
              <a:rPr lang="en-US" sz="3600" b="1" dirty="0">
                <a:ea typeface="Calibri"/>
                <a:cs typeface="Times New Roman"/>
              </a:rPr>
              <a:t>Christ, Grace, Faith</a:t>
            </a:r>
            <a:r>
              <a:rPr lang="en-US" sz="3600" b="1" dirty="0" smtClean="0">
                <a:ea typeface="Calibri"/>
                <a:cs typeface="Times New Roman"/>
              </a:rPr>
              <a:t>,</a:t>
            </a:r>
          </a:p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ea typeface="Calibri"/>
                <a:cs typeface="Times New Roman"/>
              </a:rPr>
              <a:t> </a:t>
            </a:r>
            <a:r>
              <a:rPr lang="en-US" sz="3600" b="1" dirty="0">
                <a:ea typeface="Calibri"/>
                <a:cs typeface="Times New Roman"/>
              </a:rPr>
              <a:t>Scripture, Justification, Sacraments                                                      along with brief clips from </a:t>
            </a:r>
            <a:r>
              <a:rPr lang="en-US" sz="3600" b="1" dirty="0" err="1">
                <a:ea typeface="Calibri"/>
                <a:cs typeface="Times New Roman"/>
              </a:rPr>
              <a:t>Synodical</a:t>
            </a:r>
            <a:r>
              <a:rPr lang="en-US" sz="3600" b="1" dirty="0">
                <a:ea typeface="Calibri"/>
                <a:cs typeface="Times New Roman"/>
              </a:rPr>
              <a:t> President Rev. Matt Harrison’s walking tour of Luther sites.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8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20" y="185195"/>
            <a:ext cx="8831484" cy="6423949"/>
          </a:xfrm>
        </p:spPr>
        <p:txBody>
          <a:bodyPr>
            <a:normAutofit/>
          </a:bodyPr>
          <a:lstStyle/>
          <a:p>
            <a:pPr marL="0" marR="0" indent="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04" y="454150"/>
            <a:ext cx="8391990" cy="546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72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493" y="185196"/>
            <a:ext cx="8727311" cy="6470248"/>
          </a:xfrm>
        </p:spPr>
        <p:txBody>
          <a:bodyPr>
            <a:normAutofit/>
          </a:bodyPr>
          <a:lstStyle/>
          <a:p>
            <a:pPr marL="0" marR="0" indent="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405" y="95635"/>
            <a:ext cx="4140709" cy="655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37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493" y="185196"/>
            <a:ext cx="8727311" cy="6470248"/>
          </a:xfrm>
        </p:spPr>
        <p:txBody>
          <a:bodyPr>
            <a:normAutofit/>
          </a:bodyPr>
          <a:lstStyle/>
          <a:p>
            <a:pPr marL="0" marR="0" indent="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96" y="586087"/>
            <a:ext cx="8112760" cy="486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348" y="0"/>
            <a:ext cx="3966537" cy="679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92" y="1010627"/>
            <a:ext cx="7789144" cy="401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22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268</TotalTime>
  <Words>108</Words>
  <Application>Microsoft Office PowerPoint</Application>
  <PresentationFormat>On-screen Show (4:3)</PresentationFormat>
  <Paragraphs>22</Paragraphs>
  <Slides>25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    </vt:lpstr>
      <vt:lpstr>.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Ha</dc:creator>
  <cp:lastModifiedBy>Pastor</cp:lastModifiedBy>
  <cp:revision>143</cp:revision>
  <cp:lastPrinted>2016-10-20T12:55:30Z</cp:lastPrinted>
  <dcterms:created xsi:type="dcterms:W3CDTF">2016-09-27T16:23:58Z</dcterms:created>
  <dcterms:modified xsi:type="dcterms:W3CDTF">2017-09-08T14:37:54Z</dcterms:modified>
</cp:coreProperties>
</file>