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9" r:id="rId3"/>
    <p:sldId id="260" r:id="rId4"/>
    <p:sldId id="261" r:id="rId5"/>
    <p:sldId id="262" r:id="rId6"/>
    <p:sldId id="263" r:id="rId7"/>
    <p:sldId id="277" r:id="rId8"/>
    <p:sldId id="311" r:id="rId9"/>
    <p:sldId id="278" r:id="rId10"/>
    <p:sldId id="323" r:id="rId11"/>
    <p:sldId id="317" r:id="rId12"/>
    <p:sldId id="324" r:id="rId13"/>
    <p:sldId id="325" r:id="rId14"/>
    <p:sldId id="326" r:id="rId15"/>
    <p:sldId id="327" r:id="rId16"/>
    <p:sldId id="328" r:id="rId17"/>
    <p:sldId id="329" r:id="rId18"/>
    <p:sldId id="297" r:id="rId19"/>
    <p:sldId id="298" r:id="rId20"/>
    <p:sldId id="299" r:id="rId21"/>
    <p:sldId id="300" r:id="rId22"/>
    <p:sldId id="301" r:id="rId23"/>
    <p:sldId id="30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D77"/>
    <a:srgbClr val="EFD26B"/>
    <a:srgbClr val="DEDFC7"/>
    <a:srgbClr val="B02C30"/>
    <a:srgbClr val="FAF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10"/>
    <p:restoredTop sz="94687"/>
  </p:normalViewPr>
  <p:slideViewPr>
    <p:cSldViewPr snapToGrid="0" snapToObjects="1">
      <p:cViewPr varScale="1">
        <p:scale>
          <a:sx n="65" d="100"/>
          <a:sy n="65" d="100"/>
        </p:scale>
        <p:origin x="68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C5994-8574-2C43-A869-25C340092559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31B12-7BCC-2E4A-9CA6-286361A1F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31B12-7BCC-2E4A-9CA6-286361A1F7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3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4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9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9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3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6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1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9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9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1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2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AA242-2365-3C4D-BF75-0672A5BDF00E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0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65408" y="4988106"/>
            <a:ext cx="6613185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Begins July  16</a:t>
            </a:r>
            <a:endParaRPr lang="en-US" sz="2400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234" y="189295"/>
            <a:ext cx="8235512" cy="631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1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87" y="604594"/>
            <a:ext cx="7429825" cy="557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5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925" y="325070"/>
            <a:ext cx="6038475" cy="625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6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4408" y="1030592"/>
            <a:ext cx="6494415" cy="478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558" y="754002"/>
            <a:ext cx="8134350" cy="547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1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1497" y="179204"/>
            <a:ext cx="4895118" cy="636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2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841" b="9512"/>
          <a:stretch/>
        </p:blipFill>
        <p:spPr>
          <a:xfrm>
            <a:off x="1644445" y="128953"/>
            <a:ext cx="5365955" cy="657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92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900" b="30418"/>
          <a:stretch/>
        </p:blipFill>
        <p:spPr>
          <a:xfrm>
            <a:off x="315282" y="1379598"/>
            <a:ext cx="8513436" cy="380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27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71" y="170996"/>
            <a:ext cx="7926779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50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085" y="149224"/>
            <a:ext cx="4057630" cy="644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7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8197" y="471637"/>
            <a:ext cx="7947540" cy="5798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“PRAYING LUTHER’S SMALL CATECHISM”</a:t>
            </a:r>
          </a:p>
          <a:p>
            <a:r>
              <a:rPr lang="en-US" sz="3600" dirty="0"/>
              <a:t>                          Prof John T. </a:t>
            </a:r>
            <a:r>
              <a:rPr lang="en-US" sz="3600" dirty="0" err="1"/>
              <a:t>Pless</a:t>
            </a:r>
            <a:r>
              <a:rPr lang="en-US" sz="3600" dirty="0"/>
              <a:t> </a:t>
            </a:r>
          </a:p>
          <a:p>
            <a:r>
              <a:rPr lang="en-US" sz="3600" dirty="0"/>
              <a:t>Lesson </a:t>
            </a:r>
            <a:r>
              <a:rPr lang="en-US" sz="3600" dirty="0" smtClean="0"/>
              <a:t>8</a:t>
            </a:r>
            <a:endParaRPr lang="en-US" sz="3600" dirty="0"/>
          </a:p>
          <a:p>
            <a:r>
              <a:rPr lang="en-US" sz="3600" dirty="0"/>
              <a:t>Date</a:t>
            </a:r>
            <a:r>
              <a:rPr lang="en-US" sz="3600"/>
              <a:t>: </a:t>
            </a:r>
            <a:r>
              <a:rPr lang="en-US" sz="3600" dirty="0" smtClean="0"/>
              <a:t>9</a:t>
            </a:r>
            <a:r>
              <a:rPr lang="en-US" sz="3600" smtClean="0"/>
              <a:t>-3-17</a:t>
            </a:r>
            <a:endParaRPr lang="en-US" sz="3600" dirty="0"/>
          </a:p>
          <a:p>
            <a:r>
              <a:rPr lang="en-US" sz="3600" dirty="0"/>
              <a:t>Trinity Lutheran Church  Norman, </a:t>
            </a:r>
            <a:r>
              <a:rPr lang="en-US" sz="3600" dirty="0" smtClean="0"/>
              <a:t>OK</a:t>
            </a:r>
            <a:endParaRPr lang="en-US" sz="3600" dirty="0"/>
          </a:p>
          <a:p>
            <a:r>
              <a:rPr lang="en-US" sz="3600" dirty="0"/>
              <a:t>Pastor David </a:t>
            </a:r>
            <a:r>
              <a:rPr lang="en-US" sz="3600" dirty="0" err="1"/>
              <a:t>Nehrenz</a:t>
            </a:r>
            <a:endParaRPr lang="en-US" sz="3600" dirty="0"/>
          </a:p>
          <a:p>
            <a:r>
              <a:rPr lang="en-US" sz="3600" dirty="0"/>
              <a:t>Catechesis = </a:t>
            </a:r>
            <a:endParaRPr lang="en-US" sz="3600" dirty="0" smtClean="0"/>
          </a:p>
          <a:p>
            <a:r>
              <a:rPr lang="en-US" sz="3600" dirty="0" smtClean="0"/>
              <a:t>Teaching </a:t>
            </a:r>
            <a:r>
              <a:rPr lang="en-US" sz="3600" dirty="0"/>
              <a:t>with questions and answers</a:t>
            </a:r>
          </a:p>
          <a:p>
            <a:pPr algn="ctr">
              <a:lnSpc>
                <a:spcPct val="115000"/>
              </a:lnSpc>
            </a:pPr>
            <a:r>
              <a:rPr lang="en-US" sz="3600" dirty="0"/>
              <a:t>Bible Study: 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“Give Us Our Daily Bread – Morning, Evening, Mealtime”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94" y="236309"/>
            <a:ext cx="5689463" cy="622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8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665" y="256268"/>
            <a:ext cx="4465192" cy="62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96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22" y="990712"/>
            <a:ext cx="5102678" cy="432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8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13" y="261939"/>
            <a:ext cx="4626429" cy="619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06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t="22450" r="31445" b="15666"/>
          <a:stretch>
            <a:fillRect/>
          </a:stretch>
        </p:blipFill>
        <p:spPr bwMode="auto">
          <a:xfrm>
            <a:off x="132348" y="217749"/>
            <a:ext cx="8879304" cy="563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85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62353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000" b="1" u="sng" dirty="0"/>
              <a:t>Scripture Texts: </a:t>
            </a:r>
          </a:p>
          <a:p>
            <a:pPr algn="ctr"/>
            <a:r>
              <a:rPr lang="en-US" sz="3000" dirty="0"/>
              <a:t>Ps. 4:8;  </a:t>
            </a:r>
            <a:endParaRPr lang="en-US" sz="3000" dirty="0" smtClean="0"/>
          </a:p>
          <a:p>
            <a:pPr algn="ctr"/>
            <a:r>
              <a:rPr lang="en-US" sz="3000" dirty="0" smtClean="0"/>
              <a:t> </a:t>
            </a:r>
            <a:r>
              <a:rPr lang="en-US" sz="3000" dirty="0"/>
              <a:t>Ps 31:5;   </a:t>
            </a:r>
            <a:endParaRPr lang="en-US" sz="3000" dirty="0" smtClean="0"/>
          </a:p>
          <a:p>
            <a:pPr algn="ctr"/>
            <a:r>
              <a:rPr lang="en-US" sz="3000" dirty="0" smtClean="0"/>
              <a:t>Ps</a:t>
            </a:r>
            <a:r>
              <a:rPr lang="en-US" sz="3000" dirty="0"/>
              <a:t>. 50:12,13;   </a:t>
            </a:r>
            <a:endParaRPr lang="en-US" sz="3000" dirty="0" smtClean="0"/>
          </a:p>
          <a:p>
            <a:pPr algn="ctr"/>
            <a:r>
              <a:rPr lang="en-US" sz="3000" dirty="0" smtClean="0"/>
              <a:t>Ps </a:t>
            </a:r>
            <a:r>
              <a:rPr lang="en-US" sz="3000" dirty="0"/>
              <a:t>91:11; </a:t>
            </a:r>
            <a:endParaRPr lang="en-US" sz="3000" dirty="0" smtClean="0"/>
          </a:p>
          <a:p>
            <a:pPr algn="ctr"/>
            <a:r>
              <a:rPr lang="en-US" sz="3000" dirty="0" smtClean="0"/>
              <a:t> </a:t>
            </a:r>
            <a:r>
              <a:rPr lang="en-US" sz="3000" dirty="0"/>
              <a:t>Ps. 121:3,4; </a:t>
            </a:r>
            <a:endParaRPr lang="en-US" sz="3000" dirty="0" smtClean="0"/>
          </a:p>
          <a:p>
            <a:pPr algn="ctr"/>
            <a:r>
              <a:rPr lang="en-US" sz="3000" dirty="0" smtClean="0"/>
              <a:t>  </a:t>
            </a:r>
            <a:r>
              <a:rPr lang="en-US" sz="3000" dirty="0"/>
              <a:t>Ps. 136:1,25;  </a:t>
            </a:r>
            <a:endParaRPr lang="en-US" sz="3000" dirty="0" smtClean="0"/>
          </a:p>
          <a:p>
            <a:pPr algn="ctr"/>
            <a:r>
              <a:rPr lang="en-US" sz="3000" dirty="0" smtClean="0"/>
              <a:t> </a:t>
            </a:r>
            <a:r>
              <a:rPr lang="en-US" sz="3000" dirty="0"/>
              <a:t>Ps 147:9-16; </a:t>
            </a:r>
          </a:p>
          <a:p>
            <a:pPr algn="ctr"/>
            <a:r>
              <a:rPr lang="en-US" sz="3000" dirty="0"/>
              <a:t>Rom 12:12;  </a:t>
            </a:r>
            <a:endParaRPr lang="en-US" sz="3000" dirty="0" smtClean="0"/>
          </a:p>
          <a:p>
            <a:pPr algn="ctr"/>
            <a:r>
              <a:rPr lang="en-US" sz="3000" dirty="0" smtClean="0"/>
              <a:t> </a:t>
            </a:r>
            <a:r>
              <a:rPr lang="en-US" sz="3000" dirty="0"/>
              <a:t>2 </a:t>
            </a:r>
            <a:r>
              <a:rPr lang="en-US" sz="3000" dirty="0" err="1"/>
              <a:t>Cor</a:t>
            </a:r>
            <a:r>
              <a:rPr lang="en-US" sz="3000" dirty="0"/>
              <a:t> 1:11;  </a:t>
            </a:r>
            <a:endParaRPr lang="en-US" sz="3000" dirty="0" smtClean="0"/>
          </a:p>
          <a:p>
            <a:pPr algn="ctr"/>
            <a:r>
              <a:rPr lang="en-US" sz="3000" dirty="0" smtClean="0"/>
              <a:t> </a:t>
            </a:r>
            <a:r>
              <a:rPr lang="en-US" sz="3000" dirty="0" err="1"/>
              <a:t>Eph</a:t>
            </a:r>
            <a:r>
              <a:rPr lang="en-US" sz="3000" dirty="0"/>
              <a:t> 6:18; </a:t>
            </a:r>
            <a:endParaRPr lang="en-US" sz="3000" dirty="0" smtClean="0"/>
          </a:p>
          <a:p>
            <a:pPr algn="ctr"/>
            <a:r>
              <a:rPr lang="en-US" sz="3000" dirty="0" smtClean="0"/>
              <a:t>  </a:t>
            </a:r>
            <a:r>
              <a:rPr lang="en-US" sz="3000" dirty="0" err="1"/>
              <a:t>Php</a:t>
            </a:r>
            <a:r>
              <a:rPr lang="en-US" sz="3000" dirty="0"/>
              <a:t> 4:5-7;  </a:t>
            </a:r>
            <a:endParaRPr lang="en-US" sz="3000" dirty="0" smtClean="0"/>
          </a:p>
          <a:p>
            <a:pPr algn="ctr"/>
            <a:r>
              <a:rPr lang="en-US" sz="3000" dirty="0" smtClean="0"/>
              <a:t> </a:t>
            </a:r>
            <a:r>
              <a:rPr lang="en-US" sz="3000" dirty="0"/>
              <a:t>Col 4:2;   </a:t>
            </a:r>
            <a:endParaRPr lang="en-US" sz="3000" dirty="0" smtClean="0"/>
          </a:p>
          <a:p>
            <a:pPr algn="ctr"/>
            <a:r>
              <a:rPr lang="en-US" sz="3000" dirty="0" smtClean="0"/>
              <a:t>1 </a:t>
            </a:r>
            <a:r>
              <a:rPr lang="en-US" sz="3000" dirty="0"/>
              <a:t>Tim 4:4,5;  </a:t>
            </a:r>
            <a:endParaRPr lang="en-US" sz="3000" dirty="0" smtClean="0"/>
          </a:p>
          <a:p>
            <a:pPr algn="ctr"/>
            <a:r>
              <a:rPr lang="en-US" sz="3000" dirty="0" smtClean="0"/>
              <a:t> </a:t>
            </a:r>
            <a:r>
              <a:rPr lang="en-US" sz="3000" dirty="0"/>
              <a:t>1 Pet 3:12;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20" y="185195"/>
            <a:ext cx="8831484" cy="6423949"/>
          </a:xfrm>
        </p:spPr>
        <p:txBody>
          <a:bodyPr>
            <a:normAutofit/>
          </a:bodyPr>
          <a:lstStyle/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336" y="185194"/>
            <a:ext cx="6942971" cy="649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2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93" y="185196"/>
            <a:ext cx="8727311" cy="6470248"/>
          </a:xfrm>
        </p:spPr>
        <p:txBody>
          <a:bodyPr>
            <a:normAutofit/>
          </a:bodyPr>
          <a:lstStyle/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105" y="185196"/>
            <a:ext cx="6211510" cy="640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7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93" y="185196"/>
            <a:ext cx="8727311" cy="6470248"/>
          </a:xfrm>
        </p:spPr>
        <p:txBody>
          <a:bodyPr>
            <a:normAutofit/>
          </a:bodyPr>
          <a:lstStyle/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802" y="185196"/>
            <a:ext cx="6186692" cy="647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23" y="1091497"/>
            <a:ext cx="8355150" cy="411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994" y="155697"/>
            <a:ext cx="4806559" cy="65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2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116</Words>
  <Application>Microsoft Office PowerPoint</Application>
  <PresentationFormat>On-screen Show (4:3)</PresentationFormat>
  <Paragraphs>29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Georgia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    </vt:lpstr>
      <vt:lpstr>.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Ha</dc:creator>
  <cp:lastModifiedBy>David Nehrenz</cp:lastModifiedBy>
  <cp:revision>127</cp:revision>
  <cp:lastPrinted>2016-10-20T12:55:30Z</cp:lastPrinted>
  <dcterms:created xsi:type="dcterms:W3CDTF">2016-09-27T16:23:58Z</dcterms:created>
  <dcterms:modified xsi:type="dcterms:W3CDTF">2017-09-02T16:50:19Z</dcterms:modified>
</cp:coreProperties>
</file>