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6"/>
  </p:notesMasterIdLst>
  <p:sldIdLst>
    <p:sldId id="256" r:id="rId2"/>
    <p:sldId id="259" r:id="rId3"/>
    <p:sldId id="260" r:id="rId4"/>
    <p:sldId id="261" r:id="rId5"/>
    <p:sldId id="262" r:id="rId6"/>
    <p:sldId id="263" r:id="rId7"/>
    <p:sldId id="277" r:id="rId8"/>
    <p:sldId id="311" r:id="rId9"/>
    <p:sldId id="278" r:id="rId10"/>
    <p:sldId id="317" r:id="rId11"/>
    <p:sldId id="314" r:id="rId12"/>
    <p:sldId id="315" r:id="rId13"/>
    <p:sldId id="316" r:id="rId14"/>
    <p:sldId id="318" r:id="rId15"/>
    <p:sldId id="319" r:id="rId16"/>
    <p:sldId id="320" r:id="rId17"/>
    <p:sldId id="322" r:id="rId18"/>
    <p:sldId id="321" r:id="rId19"/>
    <p:sldId id="297" r:id="rId20"/>
    <p:sldId id="298" r:id="rId21"/>
    <p:sldId id="299" r:id="rId22"/>
    <p:sldId id="300" r:id="rId23"/>
    <p:sldId id="301" r:id="rId24"/>
    <p:sldId id="30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4D77"/>
    <a:srgbClr val="EFD26B"/>
    <a:srgbClr val="DEDFC7"/>
    <a:srgbClr val="B02C30"/>
    <a:srgbClr val="FAF6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010"/>
    <p:restoredTop sz="94687"/>
  </p:normalViewPr>
  <p:slideViewPr>
    <p:cSldViewPr snapToGrid="0" snapToObjects="1">
      <p:cViewPr varScale="1">
        <p:scale>
          <a:sx n="65" d="100"/>
          <a:sy n="65" d="100"/>
        </p:scale>
        <p:origin x="682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8" d="100"/>
        <a:sy n="4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C5994-8574-2C43-A869-25C340092559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31B12-7BCC-2E4A-9CA6-286361A1F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31B12-7BCC-2E4A-9CA6-286361A1F7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A242-2365-3C4D-BF75-0672A5BDF00E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7976-8BC6-844C-A455-B9C1A1D55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738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A242-2365-3C4D-BF75-0672A5BDF00E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7976-8BC6-844C-A455-B9C1A1D55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45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A242-2365-3C4D-BF75-0672A5BDF00E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7976-8BC6-844C-A455-B9C1A1D55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799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A242-2365-3C4D-BF75-0672A5BDF00E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7976-8BC6-844C-A455-B9C1A1D55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95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A242-2365-3C4D-BF75-0672A5BDF00E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7976-8BC6-844C-A455-B9C1A1D55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537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A242-2365-3C4D-BF75-0672A5BDF00E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7976-8BC6-844C-A455-B9C1A1D55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868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A242-2365-3C4D-BF75-0672A5BDF00E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7976-8BC6-844C-A455-B9C1A1D55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415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A242-2365-3C4D-BF75-0672A5BDF00E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7976-8BC6-844C-A455-B9C1A1D55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990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A242-2365-3C4D-BF75-0672A5BDF00E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7976-8BC6-844C-A455-B9C1A1D55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294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A242-2365-3C4D-BF75-0672A5BDF00E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7976-8BC6-844C-A455-B9C1A1D55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116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A242-2365-3C4D-BF75-0672A5BDF00E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7976-8BC6-844C-A455-B9C1A1D55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429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AA242-2365-3C4D-BF75-0672A5BDF00E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67976-8BC6-844C-A455-B9C1A1D55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60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65408" y="4988106"/>
            <a:ext cx="6613185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Begins July  16</a:t>
            </a:r>
            <a:endParaRPr lang="en-US" sz="2400" dirty="0">
              <a:solidFill>
                <a:schemeClr val="bg1"/>
              </a:solidFill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9988"/>
            <a:ext cx="904875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05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2522" y="582978"/>
            <a:ext cx="8338955" cy="551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68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93" y="493103"/>
            <a:ext cx="8497358" cy="567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0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5667" y="0"/>
            <a:ext cx="7012666" cy="666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21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2388" y="365126"/>
            <a:ext cx="6411058" cy="559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73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593" y="857495"/>
            <a:ext cx="8674813" cy="488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78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409335"/>
            <a:ext cx="7532263" cy="397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13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5882" y="365126"/>
            <a:ext cx="8132235" cy="609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57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2679" y="447188"/>
            <a:ext cx="4974981" cy="554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03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71" y="170996"/>
            <a:ext cx="7926779" cy="635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50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8197" y="471637"/>
            <a:ext cx="794754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“PRAYING LUTHER’S SMALL CATECHISM”</a:t>
            </a:r>
          </a:p>
          <a:p>
            <a:r>
              <a:rPr lang="en-US" sz="3600" dirty="0"/>
              <a:t>                          Prof John T. </a:t>
            </a:r>
            <a:r>
              <a:rPr lang="en-US" sz="3600" dirty="0" err="1"/>
              <a:t>Pless</a:t>
            </a:r>
            <a:r>
              <a:rPr lang="en-US" sz="3600" dirty="0"/>
              <a:t> </a:t>
            </a:r>
          </a:p>
          <a:p>
            <a:r>
              <a:rPr lang="en-US" sz="3600" dirty="0"/>
              <a:t>Lesson </a:t>
            </a:r>
            <a:r>
              <a:rPr lang="en-US" sz="3600" dirty="0"/>
              <a:t>7</a:t>
            </a:r>
            <a:endParaRPr lang="en-US" sz="3600" dirty="0"/>
          </a:p>
          <a:p>
            <a:r>
              <a:rPr lang="en-US" sz="3600" dirty="0"/>
              <a:t>Date: </a:t>
            </a:r>
            <a:r>
              <a:rPr lang="en-US" sz="3600" dirty="0" smtClean="0"/>
              <a:t>8-27-17</a:t>
            </a:r>
            <a:endParaRPr lang="en-US" sz="3600" dirty="0"/>
          </a:p>
          <a:p>
            <a:r>
              <a:rPr lang="en-US" sz="3600" dirty="0"/>
              <a:t>Trinity Lutheran Church  Norman, </a:t>
            </a:r>
            <a:r>
              <a:rPr lang="en-US" sz="3600" dirty="0" smtClean="0"/>
              <a:t>OK</a:t>
            </a:r>
            <a:endParaRPr lang="en-US" sz="3600" dirty="0"/>
          </a:p>
          <a:p>
            <a:r>
              <a:rPr lang="en-US" sz="3600" dirty="0"/>
              <a:t>Pastor David </a:t>
            </a:r>
            <a:r>
              <a:rPr lang="en-US" sz="3600" dirty="0" err="1"/>
              <a:t>Nehrenz</a:t>
            </a:r>
            <a:endParaRPr lang="en-US" sz="3600" dirty="0"/>
          </a:p>
          <a:p>
            <a:r>
              <a:rPr lang="en-US" sz="3600" dirty="0"/>
              <a:t>Catechesis = </a:t>
            </a:r>
            <a:endParaRPr lang="en-US" sz="3600" dirty="0" smtClean="0"/>
          </a:p>
          <a:p>
            <a:r>
              <a:rPr lang="en-US" sz="3600" dirty="0" smtClean="0"/>
              <a:t>Teaching </a:t>
            </a:r>
            <a:r>
              <a:rPr lang="en-US" sz="3600" dirty="0"/>
              <a:t>with questions and answers</a:t>
            </a:r>
          </a:p>
          <a:p>
            <a:pPr algn="ctr"/>
            <a:r>
              <a:rPr lang="en-US" sz="3600" dirty="0"/>
              <a:t>Bible Study: </a:t>
            </a:r>
            <a:r>
              <a:rPr lang="en-US" sz="3600" dirty="0" smtClean="0"/>
              <a:t>The Sacrament of the Altar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695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085" y="149224"/>
            <a:ext cx="4057630" cy="6449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874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794" y="236309"/>
            <a:ext cx="5689463" cy="622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786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665" y="256268"/>
            <a:ext cx="4465192" cy="62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696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922" y="990712"/>
            <a:ext cx="5102678" cy="4328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589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113" y="261939"/>
            <a:ext cx="4626429" cy="6196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906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0" t="22450" r="31445" b="15666"/>
          <a:stretch>
            <a:fillRect/>
          </a:stretch>
        </p:blipFill>
        <p:spPr bwMode="auto">
          <a:xfrm>
            <a:off x="132348" y="217749"/>
            <a:ext cx="8879304" cy="5632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985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386" y="297765"/>
            <a:ext cx="8746844" cy="6427126"/>
          </a:xfrm>
        </p:spPr>
        <p:txBody>
          <a:bodyPr>
            <a:normAutofit fontScale="70000" lnSpcReduction="20000"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6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Scripture Texts</a:t>
            </a:r>
            <a:r>
              <a:rPr lang="en-US" sz="6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5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Matt 26:26-30;  </a:t>
            </a:r>
            <a:endParaRPr lang="en-US" sz="66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 14:22-26;  </a:t>
            </a:r>
            <a:endParaRPr lang="en-US" sz="66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Luke 22:13-20;  </a:t>
            </a:r>
            <a:endParaRPr lang="en-US" sz="66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6:32-35, 41-43, 48-60;</a:t>
            </a:r>
            <a:endParaRPr lang="en-US" sz="5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en-US" sz="6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</a:t>
            </a:r>
            <a:r>
              <a:rPr lang="en-US" sz="6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5:7,8;    </a:t>
            </a:r>
            <a:endParaRPr lang="en-US" sz="66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en-US" sz="6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</a:t>
            </a:r>
            <a:r>
              <a:rPr lang="en-US" sz="6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10:16-21;   </a:t>
            </a:r>
            <a:endParaRPr lang="en-US" sz="66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en-US" sz="6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</a:t>
            </a:r>
            <a:r>
              <a:rPr lang="en-US" sz="6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11:17-34; </a:t>
            </a:r>
            <a:endParaRPr lang="en-US" sz="5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 smtClean="0">
                <a:ea typeface="Calibri"/>
                <a:cs typeface="Times New Roman"/>
              </a:rPr>
              <a:t>           </a:t>
            </a:r>
            <a:endParaRPr lang="en-US" sz="4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928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20" y="185195"/>
            <a:ext cx="8831484" cy="6423949"/>
          </a:xfrm>
        </p:spPr>
        <p:txBody>
          <a:bodyPr>
            <a:normAutofit/>
          </a:bodyPr>
          <a:lstStyle/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3080" y="128890"/>
            <a:ext cx="5040058" cy="672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72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493" y="185196"/>
            <a:ext cx="8727311" cy="6470248"/>
          </a:xfrm>
        </p:spPr>
        <p:txBody>
          <a:bodyPr>
            <a:normAutofit/>
          </a:bodyPr>
          <a:lstStyle/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89" y="668215"/>
            <a:ext cx="5641995" cy="501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37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493" y="185196"/>
            <a:ext cx="8727311" cy="6470248"/>
          </a:xfrm>
        </p:spPr>
        <p:txBody>
          <a:bodyPr>
            <a:normAutofit/>
          </a:bodyPr>
          <a:lstStyle/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977" y="185197"/>
            <a:ext cx="4797098" cy="60163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8377" y="6109358"/>
            <a:ext cx="5273541" cy="51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9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469" y="116609"/>
            <a:ext cx="5723407" cy="16428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2529" y="1808080"/>
            <a:ext cx="4943285" cy="504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4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692" y="120776"/>
            <a:ext cx="5826370" cy="643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22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222</TotalTime>
  <Words>82</Words>
  <Application>Microsoft Office PowerPoint</Application>
  <PresentationFormat>On-screen Show (4:3)</PresentationFormat>
  <Paragraphs>23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Georgia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    </vt:lpstr>
      <vt:lpstr>.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Ha</dc:creator>
  <cp:lastModifiedBy>David Nehrenz</cp:lastModifiedBy>
  <cp:revision>115</cp:revision>
  <cp:lastPrinted>2016-10-20T12:55:30Z</cp:lastPrinted>
  <dcterms:created xsi:type="dcterms:W3CDTF">2016-09-27T16:23:58Z</dcterms:created>
  <dcterms:modified xsi:type="dcterms:W3CDTF">2017-08-25T00:49:36Z</dcterms:modified>
</cp:coreProperties>
</file>