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2" r:id="rId6"/>
    <p:sldId id="263" r:id="rId7"/>
    <p:sldId id="277" r:id="rId8"/>
    <p:sldId id="311" r:id="rId9"/>
    <p:sldId id="278" r:id="rId10"/>
    <p:sldId id="279" r:id="rId11"/>
    <p:sldId id="294" r:id="rId12"/>
    <p:sldId id="317" r:id="rId13"/>
    <p:sldId id="314" r:id="rId14"/>
    <p:sldId id="315" r:id="rId15"/>
    <p:sldId id="316" r:id="rId16"/>
    <p:sldId id="318" r:id="rId17"/>
    <p:sldId id="319" r:id="rId18"/>
    <p:sldId id="320" r:id="rId19"/>
    <p:sldId id="322" r:id="rId20"/>
    <p:sldId id="321" r:id="rId21"/>
    <p:sldId id="323" r:id="rId22"/>
    <p:sldId id="297" r:id="rId23"/>
    <p:sldId id="298" r:id="rId24"/>
    <p:sldId id="299" r:id="rId25"/>
    <p:sldId id="300" r:id="rId26"/>
    <p:sldId id="301" r:id="rId27"/>
    <p:sldId id="30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D77"/>
    <a:srgbClr val="EFD26B"/>
    <a:srgbClr val="DEDFC7"/>
    <a:srgbClr val="B02C30"/>
    <a:srgbClr val="FAF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10"/>
    <p:restoredTop sz="94687"/>
  </p:normalViewPr>
  <p:slideViewPr>
    <p:cSldViewPr snapToGrid="0" snapToObjects="1">
      <p:cViewPr varScale="1">
        <p:scale>
          <a:sx n="65" d="100"/>
          <a:sy n="65" d="100"/>
        </p:scale>
        <p:origin x="68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C5994-8574-2C43-A869-25C340092559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31B12-7BCC-2E4A-9CA6-286361A1F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31B12-7BCC-2E4A-9CA6-286361A1F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9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6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9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9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1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A242-2365-3C4D-BF75-0672A5BDF00E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65408" y="4988106"/>
            <a:ext cx="661318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Begins July  16</a:t>
            </a:r>
            <a:endParaRPr lang="en-US" sz="24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1" y="1314640"/>
            <a:ext cx="8422898" cy="380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9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99" y="204716"/>
            <a:ext cx="6865937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7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9" y="375138"/>
            <a:ext cx="8731246" cy="5954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6" y="365126"/>
            <a:ext cx="8559232" cy="57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6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7" y="246183"/>
            <a:ext cx="8620369" cy="64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984" y="280988"/>
            <a:ext cx="6611815" cy="61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15" y="468252"/>
            <a:ext cx="8525370" cy="585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742" y="547809"/>
            <a:ext cx="8526515" cy="51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072" y="576141"/>
            <a:ext cx="8473856" cy="56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59" r="30974"/>
          <a:stretch/>
        </p:blipFill>
        <p:spPr>
          <a:xfrm>
            <a:off x="293078" y="529249"/>
            <a:ext cx="8698964" cy="56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7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97" y="471637"/>
            <a:ext cx="79475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“PRAYING LUTHER’S SMALL CATECHISM”</a:t>
            </a:r>
          </a:p>
          <a:p>
            <a:r>
              <a:rPr lang="en-US" sz="3600" dirty="0"/>
              <a:t>                          Prof John T. </a:t>
            </a:r>
            <a:r>
              <a:rPr lang="en-US" sz="3600" dirty="0" err="1"/>
              <a:t>Pless</a:t>
            </a:r>
            <a:r>
              <a:rPr lang="en-US" sz="3600" dirty="0"/>
              <a:t> </a:t>
            </a:r>
          </a:p>
          <a:p>
            <a:r>
              <a:rPr lang="en-US" sz="3600" dirty="0"/>
              <a:t>Lesson 5</a:t>
            </a:r>
          </a:p>
          <a:p>
            <a:r>
              <a:rPr lang="en-US" sz="3600" dirty="0"/>
              <a:t>Date: </a:t>
            </a:r>
            <a:r>
              <a:rPr lang="en-US" sz="3600" dirty="0" smtClean="0"/>
              <a:t>8-13-17</a:t>
            </a:r>
            <a:endParaRPr lang="en-US" sz="3600" dirty="0"/>
          </a:p>
          <a:p>
            <a:r>
              <a:rPr lang="en-US" sz="3600" dirty="0"/>
              <a:t>Trinity Lutheran Church  Norman, </a:t>
            </a:r>
            <a:r>
              <a:rPr lang="en-US" sz="3600" dirty="0" smtClean="0"/>
              <a:t>OK</a:t>
            </a:r>
            <a:endParaRPr lang="en-US" sz="3600" dirty="0"/>
          </a:p>
          <a:p>
            <a:r>
              <a:rPr lang="en-US" sz="3600" dirty="0"/>
              <a:t>Pastor David </a:t>
            </a:r>
            <a:r>
              <a:rPr lang="en-US" sz="3600" dirty="0" err="1"/>
              <a:t>Nehrenz</a:t>
            </a:r>
            <a:endParaRPr lang="en-US" sz="3600" dirty="0"/>
          </a:p>
          <a:p>
            <a:r>
              <a:rPr lang="en-US" sz="3600" dirty="0"/>
              <a:t>Catechesis = </a:t>
            </a:r>
            <a:endParaRPr lang="en-US" sz="3600" dirty="0" smtClean="0"/>
          </a:p>
          <a:p>
            <a:r>
              <a:rPr lang="en-US" sz="3600" dirty="0" smtClean="0"/>
              <a:t>Teaching </a:t>
            </a:r>
            <a:r>
              <a:rPr lang="en-US" sz="3600" dirty="0"/>
              <a:t>with questions and answers</a:t>
            </a:r>
          </a:p>
          <a:p>
            <a:r>
              <a:rPr lang="en-US" sz="3600" dirty="0"/>
              <a:t>Bible Study: </a:t>
            </a:r>
            <a:r>
              <a:rPr lang="en-US" sz="3600" dirty="0" smtClean="0"/>
              <a:t>Holy Baptism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9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928" y="160947"/>
            <a:ext cx="7740144" cy="65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16" b="8627"/>
          <a:stretch/>
        </p:blipFill>
        <p:spPr>
          <a:xfrm>
            <a:off x="363415" y="365126"/>
            <a:ext cx="8571058" cy="57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1" y="170996"/>
            <a:ext cx="7926779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85" y="149224"/>
            <a:ext cx="4057630" cy="644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94" y="236309"/>
            <a:ext cx="5689463" cy="62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8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65" y="256268"/>
            <a:ext cx="4465192" cy="62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9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22" y="990712"/>
            <a:ext cx="5102678" cy="432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8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3" y="261939"/>
            <a:ext cx="4626429" cy="61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0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2450" r="31445" b="15666"/>
          <a:stretch>
            <a:fillRect/>
          </a:stretch>
        </p:blipFill>
        <p:spPr bwMode="auto">
          <a:xfrm>
            <a:off x="132348" y="217749"/>
            <a:ext cx="8879304" cy="563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86" y="297765"/>
            <a:ext cx="8746844" cy="6427126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 dirty="0">
                <a:ea typeface="Calibri"/>
                <a:cs typeface="Times New Roman"/>
              </a:rPr>
              <a:t>Scripture Texts</a:t>
            </a:r>
            <a:r>
              <a:rPr lang="en-US" sz="5400" b="1" dirty="0">
                <a:ea typeface="Calibri"/>
                <a:cs typeface="Times New Roman"/>
              </a:rPr>
              <a:t>:           </a:t>
            </a:r>
            <a:endParaRPr lang="en-US" sz="4400" dirty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>
                <a:ea typeface="Calibri"/>
                <a:cs typeface="Times New Roman"/>
              </a:rPr>
              <a:t>Matt 28:16-20</a:t>
            </a:r>
            <a:r>
              <a:rPr lang="en-US" sz="5400" b="1" dirty="0" smtClean="0">
                <a:ea typeface="Calibri"/>
                <a:cs typeface="Times New Roman"/>
              </a:rPr>
              <a:t>;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ea typeface="Calibri"/>
                <a:cs typeface="Times New Roman"/>
              </a:rPr>
              <a:t>   </a:t>
            </a:r>
            <a:r>
              <a:rPr lang="en-US" sz="5400" b="1" dirty="0">
                <a:ea typeface="Calibri"/>
                <a:cs typeface="Times New Roman"/>
              </a:rPr>
              <a:t>Rom 6:1-11;  </a:t>
            </a:r>
            <a:endParaRPr lang="en-US" sz="5400" b="1" dirty="0" smtClean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ea typeface="Calibri"/>
                <a:cs typeface="Times New Roman"/>
              </a:rPr>
              <a:t> </a:t>
            </a:r>
            <a:r>
              <a:rPr lang="en-US" sz="5400" b="1" dirty="0" err="1">
                <a:ea typeface="Calibri"/>
                <a:cs typeface="Times New Roman"/>
              </a:rPr>
              <a:t>Eph</a:t>
            </a:r>
            <a:r>
              <a:rPr lang="en-US" sz="5400" b="1" dirty="0">
                <a:ea typeface="Calibri"/>
                <a:cs typeface="Times New Roman"/>
              </a:rPr>
              <a:t> 4:1-6;   </a:t>
            </a:r>
            <a:endParaRPr lang="en-US" sz="5400" b="1" dirty="0" smtClean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ea typeface="Calibri"/>
                <a:cs typeface="Times New Roman"/>
              </a:rPr>
              <a:t>Col </a:t>
            </a:r>
            <a:r>
              <a:rPr lang="en-US" sz="5400" b="1" dirty="0">
                <a:ea typeface="Calibri"/>
                <a:cs typeface="Times New Roman"/>
              </a:rPr>
              <a:t>2:9-17;   </a:t>
            </a:r>
            <a:endParaRPr lang="en-US" sz="5400" b="1" dirty="0" smtClean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ea typeface="Calibri"/>
                <a:cs typeface="Times New Roman"/>
              </a:rPr>
              <a:t>1 </a:t>
            </a:r>
            <a:r>
              <a:rPr lang="en-US" sz="5400" b="1" dirty="0">
                <a:ea typeface="Calibri"/>
                <a:cs typeface="Times New Roman"/>
              </a:rPr>
              <a:t>Pet 3:18-22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0" y="185195"/>
            <a:ext cx="8831484" cy="6423949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24" y="763257"/>
            <a:ext cx="5653442" cy="48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7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185196"/>
            <a:ext cx="8727311" cy="6470248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95" y="405571"/>
            <a:ext cx="6368825" cy="476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44" y="5049671"/>
            <a:ext cx="6935325" cy="64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3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185196"/>
            <a:ext cx="8727311" cy="6470248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20" y="185196"/>
            <a:ext cx="5140159" cy="631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40" y="429597"/>
            <a:ext cx="5954049" cy="546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" y="727928"/>
            <a:ext cx="7926028" cy="511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2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64</Words>
  <Application>Microsoft Office PowerPoint</Application>
  <PresentationFormat>On-screen Show (4:3)</PresentationFormat>
  <Paragraphs>20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    </vt:lpstr>
      <vt:lpstr>.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Ha</dc:creator>
  <cp:lastModifiedBy>David Nehrenz</cp:lastModifiedBy>
  <cp:revision>82</cp:revision>
  <cp:lastPrinted>2016-10-20T12:55:30Z</cp:lastPrinted>
  <dcterms:created xsi:type="dcterms:W3CDTF">2016-09-27T16:23:58Z</dcterms:created>
  <dcterms:modified xsi:type="dcterms:W3CDTF">2017-08-12T23:39:07Z</dcterms:modified>
</cp:coreProperties>
</file>