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278" r:id="rId9"/>
    <p:sldId id="279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D77"/>
    <a:srgbClr val="EFD26B"/>
    <a:srgbClr val="DEDFC7"/>
    <a:srgbClr val="B02C30"/>
    <a:srgbClr val="FAF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10"/>
    <p:restoredTop sz="94687"/>
  </p:normalViewPr>
  <p:slideViewPr>
    <p:cSldViewPr snapToGrid="0" snapToObjects="1"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5994-8574-2C43-A869-25C340092559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1B12-7BCC-2E4A-9CA6-286361A1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1B12-7BCC-2E4A-9CA6-286361A1F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A242-2365-3C4D-BF75-0672A5BDF00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5408" y="4988106"/>
            <a:ext cx="661318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Begins July  16</a:t>
            </a:r>
            <a:endParaRPr lang="en-US" sz="2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61257"/>
            <a:ext cx="7862207" cy="61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24" y="170997"/>
            <a:ext cx="5400647" cy="65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3813"/>
            <a:ext cx="502285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1" y="170996"/>
            <a:ext cx="7926779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5" y="149224"/>
            <a:ext cx="4057630" cy="64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4" y="236309"/>
            <a:ext cx="5689463" cy="62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65" y="256268"/>
            <a:ext cx="4465192" cy="62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22" y="990712"/>
            <a:ext cx="5102678" cy="43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3" y="261939"/>
            <a:ext cx="4626429" cy="619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197" y="471637"/>
            <a:ext cx="79475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“PRAYING LUTHER’S SMALL CATECHISM”</a:t>
            </a:r>
          </a:p>
          <a:p>
            <a:r>
              <a:rPr lang="en-US" sz="3600" dirty="0"/>
              <a:t>                          Prof John T. </a:t>
            </a:r>
            <a:r>
              <a:rPr lang="en-US" sz="3600" dirty="0" err="1"/>
              <a:t>Pless</a:t>
            </a:r>
            <a:r>
              <a:rPr lang="en-US" sz="3600" dirty="0"/>
              <a:t> </a:t>
            </a:r>
          </a:p>
          <a:p>
            <a:r>
              <a:rPr lang="en-US" sz="3600" dirty="0"/>
              <a:t>Lesson </a:t>
            </a:r>
            <a:r>
              <a:rPr lang="en-US" sz="3600" dirty="0"/>
              <a:t>3</a:t>
            </a:r>
            <a:endParaRPr lang="en-US" sz="3600" dirty="0"/>
          </a:p>
          <a:p>
            <a:r>
              <a:rPr lang="en-US" sz="3600" dirty="0"/>
              <a:t>Date: </a:t>
            </a:r>
            <a:r>
              <a:rPr lang="en-US" sz="3600" dirty="0" smtClean="0"/>
              <a:t>7-30-17</a:t>
            </a:r>
            <a:endParaRPr lang="en-US" sz="3600" dirty="0"/>
          </a:p>
          <a:p>
            <a:r>
              <a:rPr lang="en-US" sz="3600" dirty="0"/>
              <a:t>Trinity Lutheran Church  Norman, </a:t>
            </a:r>
            <a:r>
              <a:rPr lang="en-US" sz="3600" dirty="0" smtClean="0"/>
              <a:t>OK</a:t>
            </a:r>
            <a:endParaRPr lang="en-US" sz="3600" dirty="0"/>
          </a:p>
          <a:p>
            <a:r>
              <a:rPr lang="en-US" sz="3600" dirty="0"/>
              <a:t>Pastor David </a:t>
            </a:r>
            <a:r>
              <a:rPr lang="en-US" sz="3600" dirty="0" err="1"/>
              <a:t>Nehrenz</a:t>
            </a:r>
            <a:endParaRPr lang="en-US" sz="3600" dirty="0"/>
          </a:p>
          <a:p>
            <a:r>
              <a:rPr lang="en-US" sz="3600" dirty="0"/>
              <a:t>Catechesis = </a:t>
            </a:r>
            <a:endParaRPr lang="en-US" sz="3600" dirty="0" smtClean="0"/>
          </a:p>
          <a:p>
            <a:r>
              <a:rPr lang="en-US" sz="3600" dirty="0" smtClean="0"/>
              <a:t>Teaching </a:t>
            </a:r>
            <a:r>
              <a:rPr lang="en-US" sz="3600" dirty="0"/>
              <a:t>with questions and answers</a:t>
            </a:r>
          </a:p>
          <a:p>
            <a:r>
              <a:rPr lang="en-US" sz="3600" dirty="0"/>
              <a:t>Bible Study: </a:t>
            </a:r>
            <a:r>
              <a:rPr lang="en-US" sz="3600" dirty="0" smtClean="0"/>
              <a:t>The </a:t>
            </a:r>
            <a:r>
              <a:rPr lang="en-US" sz="3600" dirty="0" smtClean="0"/>
              <a:t>Apostles’ Creed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2450" r="31445" b="15666"/>
          <a:stretch>
            <a:fillRect/>
          </a:stretch>
        </p:blipFill>
        <p:spPr bwMode="auto">
          <a:xfrm>
            <a:off x="264696" y="544897"/>
            <a:ext cx="8879304" cy="56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86" y="297765"/>
            <a:ext cx="8746844" cy="6427126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ea typeface="Calibri"/>
                <a:cs typeface="Times New Roman"/>
              </a:rPr>
              <a:t>Scripture Texts</a:t>
            </a:r>
            <a:r>
              <a:rPr lang="en-US" sz="5400" b="1" dirty="0">
                <a:ea typeface="Calibri"/>
                <a:cs typeface="Times New Roman"/>
              </a:rPr>
              <a:t>:           </a:t>
            </a:r>
            <a:endParaRPr lang="en-US" sz="4400" dirty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ea typeface="Calibri"/>
                <a:cs typeface="Times New Roman"/>
              </a:rPr>
              <a:t>Matthew 16:13-17;  </a:t>
            </a:r>
            <a:endParaRPr lang="en-US" sz="5400" b="1" dirty="0" smtClean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ea typeface="Calibri"/>
                <a:cs typeface="Times New Roman"/>
              </a:rPr>
              <a:t>Mark </a:t>
            </a:r>
            <a:r>
              <a:rPr lang="en-US" sz="5400" b="1" dirty="0">
                <a:ea typeface="Calibri"/>
                <a:cs typeface="Times New Roman"/>
              </a:rPr>
              <a:t>8:27-31;  Luke 9:18-22;  John 20:26-31;</a:t>
            </a:r>
            <a:endParaRPr lang="en-US" sz="4400" dirty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ea typeface="Calibri"/>
                <a:cs typeface="Times New Roman"/>
              </a:rPr>
              <a:t>1 </a:t>
            </a:r>
            <a:r>
              <a:rPr lang="en-US" sz="5400" b="1" dirty="0" err="1">
                <a:ea typeface="Calibri"/>
                <a:cs typeface="Times New Roman"/>
              </a:rPr>
              <a:t>Cor</a:t>
            </a:r>
            <a:r>
              <a:rPr lang="en-US" sz="5400" b="1" dirty="0">
                <a:ea typeface="Calibri"/>
                <a:cs typeface="Times New Roman"/>
              </a:rPr>
              <a:t> 12:3;   15:1-8;   </a:t>
            </a:r>
            <a:endParaRPr lang="en-US" sz="5400" b="1" dirty="0" smtClean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ea typeface="Calibri"/>
                <a:cs typeface="Times New Roman"/>
              </a:rPr>
              <a:t>Php</a:t>
            </a:r>
            <a:r>
              <a:rPr lang="en-US" sz="5400" b="1" dirty="0" smtClean="0">
                <a:ea typeface="Calibri"/>
                <a:cs typeface="Times New Roman"/>
              </a:rPr>
              <a:t> </a:t>
            </a:r>
            <a:r>
              <a:rPr lang="en-US" sz="5400" b="1" dirty="0">
                <a:ea typeface="Calibri"/>
                <a:cs typeface="Times New Roman"/>
              </a:rPr>
              <a:t>2:5-11;  1 Tim 3:16; </a:t>
            </a:r>
            <a:endParaRPr lang="en-US" sz="5400" b="1" dirty="0" smtClean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ea typeface="Calibri"/>
                <a:cs typeface="Times New Roman"/>
              </a:rPr>
              <a:t> </a:t>
            </a:r>
            <a:r>
              <a:rPr lang="en-US" sz="5400" b="1" dirty="0">
                <a:ea typeface="Calibri"/>
                <a:cs typeface="Times New Roman"/>
              </a:rPr>
              <a:t>Titus 3:4-7;   Jude 3;</a:t>
            </a:r>
            <a:endParaRPr lang="en-US" sz="4400" dirty="0">
              <a:ea typeface="Calibri"/>
              <a:cs typeface="Times New Roman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185195"/>
            <a:ext cx="8831484" cy="6423949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\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3" y="881063"/>
            <a:ext cx="7152040" cy="43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20" y="76339"/>
            <a:ext cx="5345566" cy="641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99" y="94305"/>
            <a:ext cx="4321258" cy="63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2" y="6327472"/>
            <a:ext cx="4136571" cy="41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0" y="-108538"/>
            <a:ext cx="3537177" cy="172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6" y="1513434"/>
            <a:ext cx="4205476" cy="525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12" y="185196"/>
            <a:ext cx="3281363" cy="457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77" y="4706027"/>
            <a:ext cx="4459235" cy="21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82</Words>
  <Application>Microsoft Office PowerPoint</Application>
  <PresentationFormat>On-screen Show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 \ </vt:lpstr>
      <vt:lpstr>.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</dc:creator>
  <cp:lastModifiedBy>Pastor</cp:lastModifiedBy>
  <cp:revision>53</cp:revision>
  <cp:lastPrinted>2016-10-20T12:55:30Z</cp:lastPrinted>
  <dcterms:created xsi:type="dcterms:W3CDTF">2016-09-27T16:23:58Z</dcterms:created>
  <dcterms:modified xsi:type="dcterms:W3CDTF">2017-07-28T14:51:59Z</dcterms:modified>
</cp:coreProperties>
</file>