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9" r:id="rId3"/>
    <p:sldId id="260" r:id="rId4"/>
    <p:sldId id="261" r:id="rId5"/>
    <p:sldId id="262" r:id="rId6"/>
    <p:sldId id="263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D77"/>
    <a:srgbClr val="EFD26B"/>
    <a:srgbClr val="DEDFC7"/>
    <a:srgbClr val="B02C30"/>
    <a:srgbClr val="FAF6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10"/>
    <p:restoredTop sz="94687"/>
  </p:normalViewPr>
  <p:slideViewPr>
    <p:cSldViewPr snapToGrid="0" snapToObjects="1"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C5994-8574-2C43-A869-25C340092559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31B12-7BCC-2E4A-9CA6-286361A1F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1B12-7BCC-2E4A-9CA6-286361A1F7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38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9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9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3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868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9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9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1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AA242-2365-3C4D-BF75-0672A5BDF00E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2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AA242-2365-3C4D-BF75-0672A5BDF00E}" type="datetimeFigureOut">
              <a:rPr lang="en-US" smtClean="0"/>
              <a:t>7/21/2017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67976-8BC6-844C-A455-B9C1A1D556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0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5408" y="4988106"/>
            <a:ext cx="6613185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rPr>
              <a:t>Begins July  16</a:t>
            </a:r>
            <a:endParaRPr lang="en-US" sz="2400" dirty="0">
              <a:solidFill>
                <a:schemeClr val="bg1"/>
              </a:solidFill>
              <a:latin typeface="Georgia" charset="0"/>
              <a:ea typeface="Georgia" charset="0"/>
              <a:cs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174296"/>
            <a:ext cx="5982240" cy="385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67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056" y="815748"/>
            <a:ext cx="6083166" cy="445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951139"/>
            <a:ext cx="6273764" cy="435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01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5" y="940253"/>
            <a:ext cx="6016398" cy="435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5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57" y="994682"/>
            <a:ext cx="6550412" cy="411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65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541564"/>
            <a:ext cx="6817317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2" y="4294412"/>
            <a:ext cx="7065377" cy="80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07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02" y="185194"/>
            <a:ext cx="5771470" cy="542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21" y="5342165"/>
            <a:ext cx="5886451" cy="10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22" y="351065"/>
            <a:ext cx="7285264" cy="599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993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4" y="502785"/>
            <a:ext cx="7543367" cy="540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779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2" y="178419"/>
            <a:ext cx="8897471" cy="622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10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197" y="471637"/>
            <a:ext cx="79475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“PRAYING LUTHER’S SMALL CATECHISM”</a:t>
            </a:r>
          </a:p>
          <a:p>
            <a:r>
              <a:rPr lang="en-US" sz="3600" dirty="0"/>
              <a:t>                          Prof John T. </a:t>
            </a:r>
            <a:r>
              <a:rPr lang="en-US" sz="3600" dirty="0" err="1"/>
              <a:t>Pless</a:t>
            </a:r>
            <a:r>
              <a:rPr lang="en-US" sz="3600" dirty="0"/>
              <a:t> </a:t>
            </a:r>
          </a:p>
          <a:p>
            <a:r>
              <a:rPr lang="en-US" sz="3600" dirty="0"/>
              <a:t>Lesson </a:t>
            </a:r>
            <a:r>
              <a:rPr lang="en-US" sz="3600" dirty="0" smtClean="0"/>
              <a:t>2</a:t>
            </a:r>
            <a:endParaRPr lang="en-US" sz="3600" dirty="0"/>
          </a:p>
          <a:p>
            <a:r>
              <a:rPr lang="en-US" sz="3600" dirty="0"/>
              <a:t>Date: </a:t>
            </a:r>
            <a:r>
              <a:rPr lang="en-US" sz="3600" dirty="0" smtClean="0"/>
              <a:t>7-23-17</a:t>
            </a:r>
            <a:endParaRPr lang="en-US" sz="3600" dirty="0"/>
          </a:p>
          <a:p>
            <a:r>
              <a:rPr lang="en-US" sz="3600" dirty="0"/>
              <a:t>Trinity Lutheran Church  Norman, </a:t>
            </a:r>
            <a:r>
              <a:rPr lang="en-US" sz="3600" dirty="0" smtClean="0"/>
              <a:t>OK</a:t>
            </a:r>
            <a:endParaRPr lang="en-US" sz="3600" dirty="0"/>
          </a:p>
          <a:p>
            <a:r>
              <a:rPr lang="en-US" sz="3600" dirty="0"/>
              <a:t>Pastor David </a:t>
            </a:r>
            <a:r>
              <a:rPr lang="en-US" sz="3600" dirty="0" err="1"/>
              <a:t>Nehrenz</a:t>
            </a:r>
            <a:endParaRPr lang="en-US" sz="3600" dirty="0"/>
          </a:p>
          <a:p>
            <a:r>
              <a:rPr lang="en-US" sz="3600" dirty="0"/>
              <a:t>Catechesis = </a:t>
            </a:r>
            <a:endParaRPr lang="en-US" sz="3600" dirty="0" smtClean="0"/>
          </a:p>
          <a:p>
            <a:r>
              <a:rPr lang="en-US" sz="3600" dirty="0" smtClean="0"/>
              <a:t>Teaching </a:t>
            </a:r>
            <a:r>
              <a:rPr lang="en-US" sz="3600" dirty="0"/>
              <a:t>with questions and answers</a:t>
            </a:r>
          </a:p>
          <a:p>
            <a:r>
              <a:rPr lang="en-US" sz="3600" dirty="0"/>
              <a:t>Bible Study: </a:t>
            </a:r>
            <a:r>
              <a:rPr lang="en-US" sz="3600" dirty="0" smtClean="0"/>
              <a:t>The Ten Commandments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69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84" y="365126"/>
            <a:ext cx="6248401" cy="61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959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71" y="170996"/>
            <a:ext cx="7926779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501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85" y="149224"/>
            <a:ext cx="4057630" cy="6449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743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794" y="236309"/>
            <a:ext cx="5689463" cy="622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867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665" y="256268"/>
            <a:ext cx="4465192" cy="62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967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922" y="990712"/>
            <a:ext cx="5102678" cy="4328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5897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13" y="261939"/>
            <a:ext cx="4626429" cy="619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06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t="22450" r="31445" b="15666"/>
          <a:stretch>
            <a:fillRect/>
          </a:stretch>
        </p:blipFill>
        <p:spPr bwMode="auto">
          <a:xfrm>
            <a:off x="264696" y="544897"/>
            <a:ext cx="8879304" cy="563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386" y="297765"/>
            <a:ext cx="8746844" cy="6427126"/>
          </a:xfrm>
        </p:spPr>
        <p:txBody>
          <a:bodyPr>
            <a:normAutofit/>
          </a:bodyPr>
          <a:lstStyle/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u="sng" dirty="0">
                <a:ea typeface="Calibri"/>
                <a:cs typeface="Times New Roman"/>
              </a:rPr>
              <a:t>Scripture Texts</a:t>
            </a:r>
            <a:r>
              <a:rPr lang="en-US" sz="5400" b="1" dirty="0" smtClean="0">
                <a:ea typeface="Calibri"/>
                <a:cs typeface="Times New Roman"/>
              </a:rPr>
              <a:t>: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smtClean="0">
                <a:ea typeface="Calibri"/>
                <a:cs typeface="Times New Roman"/>
              </a:rPr>
              <a:t> </a:t>
            </a:r>
            <a:r>
              <a:rPr lang="en-US" sz="5400" dirty="0">
                <a:ea typeface="Calibri"/>
                <a:cs typeface="Times New Roman"/>
              </a:rPr>
              <a:t>Exodus 19: 16 – 20:21</a:t>
            </a: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ea typeface="Calibri"/>
                <a:cs typeface="Times New Roman"/>
              </a:rPr>
              <a:t>	</a:t>
            </a:r>
            <a:r>
              <a:rPr lang="en-US" sz="5400" dirty="0" smtClean="0">
                <a:ea typeface="Calibri"/>
                <a:cs typeface="Times New Roman"/>
              </a:rPr>
              <a:t>Matthew </a:t>
            </a:r>
            <a:r>
              <a:rPr lang="en-US" sz="5400" dirty="0">
                <a:ea typeface="Calibri"/>
                <a:cs typeface="Times New Roman"/>
              </a:rPr>
              <a:t>22:36-40;   </a:t>
            </a:r>
            <a:endParaRPr lang="en-US" sz="5400" dirty="0" smtClean="0"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ea typeface="Calibri"/>
                <a:cs typeface="Times New Roman"/>
              </a:rPr>
              <a:t>Mark </a:t>
            </a:r>
            <a:r>
              <a:rPr lang="en-US" sz="5400" dirty="0">
                <a:ea typeface="Calibri"/>
                <a:cs typeface="Times New Roman"/>
              </a:rPr>
              <a:t>12:28-31;  </a:t>
            </a:r>
            <a:endParaRPr lang="en-US" sz="5400" dirty="0" smtClean="0"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ea typeface="Calibri"/>
                <a:cs typeface="Times New Roman"/>
              </a:rPr>
              <a:t>Luke </a:t>
            </a:r>
            <a:r>
              <a:rPr lang="en-US" sz="5400" dirty="0">
                <a:ea typeface="Calibri"/>
                <a:cs typeface="Times New Roman"/>
              </a:rPr>
              <a:t>10:26,27;  Rom 13:9,10;   </a:t>
            </a:r>
            <a:endParaRPr lang="en-US" sz="5400" dirty="0" smtClean="0">
              <a:ea typeface="Calibri"/>
              <a:cs typeface="Times New Roman"/>
            </a:endParaRPr>
          </a:p>
          <a:p>
            <a:pPr marL="0" marR="0" indent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smtClean="0">
                <a:ea typeface="Calibri"/>
                <a:cs typeface="Times New Roman"/>
              </a:rPr>
              <a:t>Gal </a:t>
            </a:r>
            <a:r>
              <a:rPr lang="en-US" sz="5400" dirty="0">
                <a:ea typeface="Calibri"/>
                <a:cs typeface="Times New Roman"/>
              </a:rPr>
              <a:t>5:14;   James 2:8</a:t>
            </a: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20" y="185195"/>
            <a:ext cx="8831484" cy="6423949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\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870" y="572860"/>
            <a:ext cx="5473472" cy="585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7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85" y="1439635"/>
            <a:ext cx="6638494" cy="345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23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>
            <a:normAutofit/>
          </a:bodyPr>
          <a:lstStyle/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81" y="1125311"/>
            <a:ext cx="6186001" cy="393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281" y="1051152"/>
            <a:ext cx="6106205" cy="400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2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493" y="185196"/>
            <a:ext cx="8727311" cy="64702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84" y="542244"/>
            <a:ext cx="6331376" cy="3333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15" y="3635827"/>
            <a:ext cx="6393902" cy="136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96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56</Words>
  <Application>Microsoft Office PowerPoint</Application>
  <PresentationFormat>On-screen Show (4:3)</PresentationFormat>
  <Paragraphs>20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   \ </vt:lpstr>
      <vt:lpstr>.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Ha</dc:creator>
  <cp:lastModifiedBy>Pastor</cp:lastModifiedBy>
  <cp:revision>43</cp:revision>
  <cp:lastPrinted>2016-10-20T12:55:30Z</cp:lastPrinted>
  <dcterms:created xsi:type="dcterms:W3CDTF">2016-09-27T16:23:58Z</dcterms:created>
  <dcterms:modified xsi:type="dcterms:W3CDTF">2017-07-21T15:13:29Z</dcterms:modified>
</cp:coreProperties>
</file>