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2" r:id="rId6"/>
    <p:sldId id="275" r:id="rId7"/>
    <p:sldId id="276" r:id="rId8"/>
    <p:sldId id="266" r:id="rId9"/>
    <p:sldId id="267" r:id="rId10"/>
    <p:sldId id="268" r:id="rId11"/>
    <p:sldId id="27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65" d="100"/>
          <a:sy n="65" d="100"/>
        </p:scale>
        <p:origin x="132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3F61-7A4B-442A-8CB5-4B6A0726F5E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ea typeface="Calibri"/>
                <a:cs typeface="Times New Roman"/>
              </a:rPr>
              <a:t>Trinity Lutheran Church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Norman, Oklahoma – www.tlcnorman.org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b="1" u="sng" dirty="0">
                <a:solidFill>
                  <a:prstClr val="black"/>
                </a:solidFill>
                <a:ea typeface="Calibri"/>
                <a:cs typeface="Times New Roman"/>
              </a:rPr>
              <a:t>The Epistle of James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b="1" dirty="0">
                <a:solidFill>
                  <a:prstClr val="black"/>
                </a:solidFill>
                <a:ea typeface="Calibri"/>
                <a:cs typeface="Times New Roman"/>
              </a:rPr>
              <a:t>Theme: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a typeface="Calibri"/>
                <a:cs typeface="Times New Roman"/>
              </a:rPr>
              <a:t> “The Testing of Your Faith”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Date: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Times New Roman"/>
              </a:rPr>
              <a:t>2-19-23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Lesson: 5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- Chapter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Times New Roman"/>
              </a:rPr>
              <a:t>1:12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14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F4670C-33DB-1897-777F-C743E762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BB916D3-6F37-2D1C-19DB-BDD0AFCE9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35" y="838200"/>
            <a:ext cx="84091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14"/>
          <a:stretch/>
        </p:blipFill>
        <p:spPr>
          <a:xfrm>
            <a:off x="457200" y="10668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62915"/>
            <a:ext cx="5603677" cy="63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71" y="990600"/>
            <a:ext cx="7607658" cy="4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8763000" cy="64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400" b="1" u="sng" dirty="0">
                <a:solidFill>
                  <a:prstClr val="black"/>
                </a:solidFill>
                <a:ea typeface="Calibri"/>
                <a:cs typeface="Times New Roman"/>
              </a:rPr>
              <a:t>TEXT and STUDY </a:t>
            </a:r>
            <a:r>
              <a:rPr lang="en-US" sz="24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NOTES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 Blessed is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remains steadfast under trial, for when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stood the test he will receive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crown of life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promised to 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love him.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 22:1;   Ex 20:6;   Ps 1:1;   </a:t>
            </a:r>
          </a:p>
          <a:p>
            <a:pPr algn="ctr">
              <a:lnSpc>
                <a:spcPct val="107000"/>
              </a:lnSpc>
            </a:pP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17:7-8;   Dan 12:12;   Mt 5:3-12;  10:22;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2:9;  8:3;  9:25;     2 Tim 4:8;   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Pet 3:14;  5:4;  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Rev 1:3;  2:10;  3:11,19)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391400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Commentary on James – “The Epistle of Faith” – Dr. David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Scaer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CPH</a:t>
            </a:r>
          </a:p>
          <a:p>
            <a:pPr indent="228600" algn="ctr">
              <a:lnSpc>
                <a:spcPct val="107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315200" cy="49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7848600" cy="51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819091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7772400" cy="560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APPLICATION</a:t>
            </a:r>
          </a:p>
          <a:p>
            <a:pPr algn="ctr">
              <a:lnSpc>
                <a:spcPct val="107000"/>
              </a:lnSpc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is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remains steadfast under trial, 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when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stood the test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will receive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crown of life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promised 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love him.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this say to you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the purpose for your life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on earth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view of your future life in heaven?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83" r="10899" b="18844"/>
          <a:stretch/>
        </p:blipFill>
        <p:spPr>
          <a:xfrm>
            <a:off x="675443" y="381000"/>
            <a:ext cx="7793114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64" b="9085"/>
          <a:stretch/>
        </p:blipFill>
        <p:spPr>
          <a:xfrm>
            <a:off x="609600" y="274638"/>
            <a:ext cx="7467600" cy="62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148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David Nehrenz</cp:lastModifiedBy>
  <cp:revision>19</cp:revision>
  <dcterms:created xsi:type="dcterms:W3CDTF">2022-02-24T21:20:30Z</dcterms:created>
  <dcterms:modified xsi:type="dcterms:W3CDTF">2023-02-19T02:55:52Z</dcterms:modified>
</cp:coreProperties>
</file>