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2" r:id="rId6"/>
    <p:sldId id="343" r:id="rId7"/>
    <p:sldId id="357" r:id="rId8"/>
    <p:sldId id="349" r:id="rId9"/>
    <p:sldId id="358" r:id="rId10"/>
    <p:sldId id="340" r:id="rId11"/>
    <p:sldId id="359" r:id="rId12"/>
    <p:sldId id="276" r:id="rId13"/>
    <p:sldId id="360" r:id="rId14"/>
    <p:sldId id="266" r:id="rId15"/>
    <p:sldId id="267" r:id="rId16"/>
    <p:sldId id="268" r:id="rId17"/>
    <p:sldId id="271" r:id="rId18"/>
    <p:sldId id="277" r:id="rId19"/>
    <p:sldId id="281" r:id="rId20"/>
    <p:sldId id="282" r:id="rId21"/>
    <p:sldId id="283" r:id="rId22"/>
    <p:sldId id="286" r:id="rId23"/>
    <p:sldId id="287" r:id="rId24"/>
    <p:sldId id="288" r:id="rId25"/>
    <p:sldId id="289" r:id="rId26"/>
    <p:sldId id="291" r:id="rId27"/>
    <p:sldId id="294" r:id="rId28"/>
    <p:sldId id="296" r:id="rId29"/>
    <p:sldId id="297" r:id="rId30"/>
    <p:sldId id="299" r:id="rId31"/>
    <p:sldId id="301" r:id="rId32"/>
    <p:sldId id="303" r:id="rId33"/>
    <p:sldId id="304" r:id="rId34"/>
    <p:sldId id="305" r:id="rId35"/>
    <p:sldId id="306" r:id="rId36"/>
    <p:sldId id="310" r:id="rId37"/>
    <p:sldId id="312" r:id="rId38"/>
    <p:sldId id="314" r:id="rId39"/>
    <p:sldId id="317" r:id="rId40"/>
    <p:sldId id="319" r:id="rId41"/>
    <p:sldId id="323" r:id="rId42"/>
    <p:sldId id="324" r:id="rId43"/>
    <p:sldId id="325" r:id="rId44"/>
    <p:sldId id="329" r:id="rId45"/>
    <p:sldId id="331" r:id="rId46"/>
    <p:sldId id="335" r:id="rId47"/>
    <p:sldId id="336" r:id="rId48"/>
    <p:sldId id="341" r:id="rId49"/>
    <p:sldId id="348" r:id="rId50"/>
    <p:sldId id="355" r:id="rId51"/>
    <p:sldId id="35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B88461-D69A-49FB-B52B-D2E6DF82573B}" v="8" dt="2024-01-26T16:53:57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2-11-24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42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5:19,20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153400" cy="220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BIBLE STUDY – STARTS 2-18-24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Book of Haggai - 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“Prioritize Our Lives – Work Together!’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46" y="2667000"/>
            <a:ext cx="801135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098"/>
          <a:stretch/>
        </p:blipFill>
        <p:spPr>
          <a:xfrm>
            <a:off x="457200" y="838200"/>
            <a:ext cx="8150087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57200"/>
            <a:ext cx="8610600" cy="5822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19)  My brothers, if anyone among you wanders from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truth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someone brings him back,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51:13;    Dan 12:3;    Mal 2:6;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 9:12,13;  18:15-20; 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2:16,17;   Luke 1:16;  5:31,32;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6:1)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14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678" y="1676400"/>
            <a:ext cx="7480643" cy="29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1B2E2-D95E-163F-BB40-C7E5C40F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37B815C-38AA-8175-21F1-0A80379CD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48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7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27107D-411D-D3E1-3A35-A3CA1D70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5B621A9-38AA-2B6C-6D02-B6EF62E21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48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7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03946"/>
            <a:ext cx="4191000" cy="62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4DB400-A13B-621E-D24A-6F990B95A101}"/>
              </a:ext>
            </a:extLst>
          </p:cNvPr>
          <p:cNvSpPr txBox="1"/>
          <p:nvPr/>
        </p:nvSpPr>
        <p:spPr>
          <a:xfrm>
            <a:off x="457200" y="457200"/>
            <a:ext cx="8001000" cy="605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(20) let him know that whoever brings back a sinner from his wandering will save his soul from death and will cover a multitude of sins.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4:5;     Ps 32:1;  85:2;  119:10,21; 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5:6; 10:12; 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10:2;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Luke 7:36-50; 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Rom 11:11-16;  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9:24-29;  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4:7-10) 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17638"/>
            <a:ext cx="760036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6858000" cy="2633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46" y="2861689"/>
            <a:ext cx="6834554" cy="3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9" y="1600200"/>
            <a:ext cx="897848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1000"/>
            <a:ext cx="8763000" cy="667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“If anyone among you wanders from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truth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someone brings him back.”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this best be done</a:t>
            </a: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“Whoever brings back a sinner from his wandering </a:t>
            </a: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save his soul from death and will cover a multitude of sins.”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ways in which people will wander?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3F273D688D644A8DFEEC1331A500D" ma:contentTypeVersion="14" ma:contentTypeDescription="Create a new document." ma:contentTypeScope="" ma:versionID="e3670773108b02e6dbd0c6a242a6a984">
  <xsd:schema xmlns:xsd="http://www.w3.org/2001/XMLSchema" xmlns:xs="http://www.w3.org/2001/XMLSchema" xmlns:p="http://schemas.microsoft.com/office/2006/metadata/properties" xmlns:ns3="1cab3fb3-5c0c-48ac-bcd1-1a6ef77007e7" targetNamespace="http://schemas.microsoft.com/office/2006/metadata/properties" ma:root="true" ma:fieldsID="f0c6efcee87595f0d6d354eab79b8f2b" ns3:_="">
    <xsd:import namespace="1cab3fb3-5c0c-48ac-bcd1-1a6ef77007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b3fb3-5c0c-48ac-bcd1-1a6ef7700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7864D7-073E-4619-8A3C-EDD76781E0F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cab3fb3-5c0c-48ac-bcd1-1a6ef77007e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AF181F-B493-4188-84C8-B56FFE2F71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073E99-1114-4322-B3F8-1D3744C8C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b3fb3-5c0c-48ac-bcd1-1a6ef7700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198</Words>
  <Application>Microsoft Office PowerPoint</Application>
  <PresentationFormat>On-screen Show (4:3)</PresentationFormat>
  <Paragraphs>25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133</cp:revision>
  <dcterms:created xsi:type="dcterms:W3CDTF">2022-02-24T21:20:30Z</dcterms:created>
  <dcterms:modified xsi:type="dcterms:W3CDTF">2024-02-09T23:50:57Z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0x0101001513F273D688D644A8DFEEC1331A500D</vt:lpwstr>
  </property>
</Properties>
</file>