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32" r:id="rId6"/>
    <p:sldId id="343" r:id="rId7"/>
    <p:sldId id="349" r:id="rId8"/>
    <p:sldId id="340" r:id="rId9"/>
    <p:sldId id="276" r:id="rId10"/>
    <p:sldId id="266" r:id="rId11"/>
    <p:sldId id="267" r:id="rId12"/>
    <p:sldId id="268" r:id="rId13"/>
    <p:sldId id="271" r:id="rId14"/>
    <p:sldId id="277" r:id="rId15"/>
    <p:sldId id="281" r:id="rId16"/>
    <p:sldId id="282" r:id="rId17"/>
    <p:sldId id="283" r:id="rId18"/>
    <p:sldId id="286" r:id="rId19"/>
    <p:sldId id="287" r:id="rId20"/>
    <p:sldId id="288" r:id="rId21"/>
    <p:sldId id="289" r:id="rId22"/>
    <p:sldId id="291" r:id="rId23"/>
    <p:sldId id="294" r:id="rId24"/>
    <p:sldId id="296" r:id="rId25"/>
    <p:sldId id="297" r:id="rId26"/>
    <p:sldId id="299" r:id="rId27"/>
    <p:sldId id="301" r:id="rId28"/>
    <p:sldId id="303" r:id="rId29"/>
    <p:sldId id="304" r:id="rId30"/>
    <p:sldId id="305" r:id="rId31"/>
    <p:sldId id="306" r:id="rId32"/>
    <p:sldId id="310" r:id="rId33"/>
    <p:sldId id="312" r:id="rId34"/>
    <p:sldId id="314" r:id="rId35"/>
    <p:sldId id="317" r:id="rId36"/>
    <p:sldId id="319" r:id="rId37"/>
    <p:sldId id="323" r:id="rId38"/>
    <p:sldId id="324" r:id="rId39"/>
    <p:sldId id="325" r:id="rId40"/>
    <p:sldId id="329" r:id="rId41"/>
    <p:sldId id="331" r:id="rId42"/>
    <p:sldId id="335" r:id="rId43"/>
    <p:sldId id="336" r:id="rId44"/>
    <p:sldId id="341" r:id="rId45"/>
    <p:sldId id="348" r:id="rId46"/>
    <p:sldId id="355" r:id="rId47"/>
    <p:sldId id="356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B88461-D69A-49FB-B52B-D2E6DF82573B}" v="8" dt="2024-01-26T16:53:57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5169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2-4-24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41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5:17,18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2400"/>
            <a:ext cx="4533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0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457200"/>
            <a:ext cx="8610600" cy="648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(17) 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Elijah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a man with a nature like ours, and he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prayed fervently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it might not rain, and for three years and six months it did not rain on the earth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 Kings 17:1,7,14;   18:1,37-46;  </a:t>
            </a:r>
            <a:endParaRPr lang="en-US" sz="4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Lk 4:24-26;   </a:t>
            </a:r>
            <a:endParaRPr lang="en-US" sz="4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Acts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12:1-17; 14:15;  18:24-28;  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 12:9-12;   2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8:16,17,22,23)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71451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980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8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84" y="846138"/>
            <a:ext cx="629223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8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4" y="1143000"/>
            <a:ext cx="8229600" cy="42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8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143000"/>
            <a:ext cx="7310589" cy="3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15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8026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3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4DB400-A13B-621E-D24A-6F990B95A101}"/>
              </a:ext>
            </a:extLst>
          </p:cNvPr>
          <p:cNvSpPr txBox="1"/>
          <p:nvPr/>
        </p:nvSpPr>
        <p:spPr>
          <a:xfrm>
            <a:off x="457200" y="304800"/>
            <a:ext cx="8001000" cy="599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(18) Then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 prayed again, </a:t>
            </a: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heaven gave rain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                                     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earth bore its fruit.</a:t>
            </a: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(Jonah 2:1-10;   Job 5:8-10;   </a:t>
            </a:r>
            <a:endParaRPr lang="en-US" sz="4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72:6; </a:t>
            </a: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147:8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 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45:8;  55:10,11; </a:t>
            </a: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Joel 2:23; </a:t>
            </a:r>
            <a:endParaRPr lang="en-US" sz="4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Zech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10:1;   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5:44-47; </a:t>
            </a:r>
            <a:endParaRPr lang="en-US" sz="4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Acts 10:1,2;  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6:7;   Rev 11:1-8)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3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72" y="685800"/>
            <a:ext cx="8627655" cy="51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07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35691"/>
            <a:ext cx="5486400" cy="671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1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D1B2E2-D95E-163F-BB40-C7E5C40FF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37B815C-38AA-8175-21F1-0A80379CD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48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07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27107D-411D-D3E1-3A35-A3CA1D70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5B621A9-38AA-2B6C-6D02-B6EF62E21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48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77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303946"/>
            <a:ext cx="4191000" cy="620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29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800781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86200"/>
            <a:ext cx="8207254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44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1723" y="381000"/>
            <a:ext cx="8763000" cy="605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the </a:t>
            </a:r>
            <a:endParaRPr lang="en-US" sz="5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5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balance of prayer”:</a:t>
            </a:r>
            <a:endParaRPr lang="en-US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5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-On </a:t>
            </a: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 hand pray fervently to God </a:t>
            </a:r>
            <a:endParaRPr lang="en-US" sz="5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5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other hand pray that God’s will be done</a:t>
            </a: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13F273D688D644A8DFEEC1331A500D" ma:contentTypeVersion="14" ma:contentTypeDescription="Create a new document." ma:contentTypeScope="" ma:versionID="e3670773108b02e6dbd0c6a242a6a984">
  <xsd:schema xmlns:xsd="http://www.w3.org/2001/XMLSchema" xmlns:xs="http://www.w3.org/2001/XMLSchema" xmlns:p="http://schemas.microsoft.com/office/2006/metadata/properties" xmlns:ns3="1cab3fb3-5c0c-48ac-bcd1-1a6ef77007e7" targetNamespace="http://schemas.microsoft.com/office/2006/metadata/properties" ma:root="true" ma:fieldsID="f0c6efcee87595f0d6d354eab79b8f2b" ns3:_="">
    <xsd:import namespace="1cab3fb3-5c0c-48ac-bcd1-1a6ef77007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b3fb3-5c0c-48ac-bcd1-1a6ef7700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AF181F-B493-4188-84C8-B56FFE2F71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7864D7-073E-4619-8A3C-EDD76781E0F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cab3fb3-5c0c-48ac-bcd1-1a6ef77007e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F073E99-1114-4322-B3F8-1D3744C8C8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ab3fb3-5c0c-48ac-bcd1-1a6ef77007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131</Words>
  <Application>Microsoft Office PowerPoint</Application>
  <PresentationFormat>On-screen Show (4:3)</PresentationFormat>
  <Paragraphs>20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129</cp:revision>
  <dcterms:created xsi:type="dcterms:W3CDTF">2022-02-24T21:20:30Z</dcterms:created>
  <dcterms:modified xsi:type="dcterms:W3CDTF">2024-02-02T23:24:54Z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0x0101001513F273D688D644A8DFEEC1331A500D</vt:lpwstr>
  </property>
</Properties>
</file>