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2" r:id="rId6"/>
    <p:sldId id="343" r:id="rId7"/>
    <p:sldId id="347" r:id="rId8"/>
    <p:sldId id="346" r:id="rId9"/>
    <p:sldId id="349" r:id="rId10"/>
    <p:sldId id="340" r:id="rId11"/>
    <p:sldId id="276" r:id="rId12"/>
    <p:sldId id="266" r:id="rId13"/>
    <p:sldId id="267" r:id="rId14"/>
    <p:sldId id="268" r:id="rId15"/>
    <p:sldId id="271" r:id="rId16"/>
    <p:sldId id="277" r:id="rId17"/>
    <p:sldId id="281" r:id="rId18"/>
    <p:sldId id="282" r:id="rId19"/>
    <p:sldId id="283" r:id="rId20"/>
    <p:sldId id="286" r:id="rId21"/>
    <p:sldId id="287" r:id="rId22"/>
    <p:sldId id="288" r:id="rId23"/>
    <p:sldId id="289" r:id="rId24"/>
    <p:sldId id="291" r:id="rId25"/>
    <p:sldId id="294" r:id="rId26"/>
    <p:sldId id="296" r:id="rId27"/>
    <p:sldId id="297" r:id="rId28"/>
    <p:sldId id="299" r:id="rId29"/>
    <p:sldId id="301" r:id="rId30"/>
    <p:sldId id="303" r:id="rId31"/>
    <p:sldId id="304" r:id="rId32"/>
    <p:sldId id="305" r:id="rId33"/>
    <p:sldId id="306" r:id="rId34"/>
    <p:sldId id="310" r:id="rId35"/>
    <p:sldId id="312" r:id="rId36"/>
    <p:sldId id="314" r:id="rId37"/>
    <p:sldId id="317" r:id="rId38"/>
    <p:sldId id="319" r:id="rId39"/>
    <p:sldId id="323" r:id="rId40"/>
    <p:sldId id="324" r:id="rId41"/>
    <p:sldId id="325" r:id="rId42"/>
    <p:sldId id="329" r:id="rId43"/>
    <p:sldId id="331" r:id="rId44"/>
    <p:sldId id="335" r:id="rId45"/>
    <p:sldId id="336" r:id="rId46"/>
    <p:sldId id="341" r:id="rId47"/>
    <p:sldId id="34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4EC05-D375-4F3A-B965-F6F9CA22898E}" v="26" dt="2024-01-11T17:46:12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3" d="100"/>
          <a:sy n="63" d="100"/>
        </p:scale>
        <p:origin x="135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F384EC05-D375-4F3A-B965-F6F9CA22898E}"/>
    <pc:docChg chg="custSel addSld delSld modSld">
      <pc:chgData name="David Nehrenz" userId="491cf678-319b-4c35-abbe-fee1955a26b5" providerId="ADAL" clId="{F384EC05-D375-4F3A-B965-F6F9CA22898E}" dt="2024-01-11T17:46:12.578" v="126" actId="14100"/>
      <pc:docMkLst>
        <pc:docMk/>
      </pc:docMkLst>
      <pc:sldChg chg="modSp mod">
        <pc:chgData name="David Nehrenz" userId="491cf678-319b-4c35-abbe-fee1955a26b5" providerId="ADAL" clId="{F384EC05-D375-4F3A-B965-F6F9CA22898E}" dt="2024-01-11T16:12:32.005" v="10" actId="20577"/>
        <pc:sldMkLst>
          <pc:docMk/>
          <pc:sldMk cId="1381407545" sldId="256"/>
        </pc:sldMkLst>
        <pc:spChg chg="mod">
          <ac:chgData name="David Nehrenz" userId="491cf678-319b-4c35-abbe-fee1955a26b5" providerId="ADAL" clId="{F384EC05-D375-4F3A-B965-F6F9CA22898E}" dt="2024-01-11T16:12:32.005" v="10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F384EC05-D375-4F3A-B965-F6F9CA22898E}" dt="2024-01-11T16:18:12.698" v="104" actId="1076"/>
        <pc:sldMkLst>
          <pc:docMk/>
          <pc:sldMk cId="3402538013" sldId="276"/>
        </pc:sldMkLst>
        <pc:spChg chg="mod">
          <ac:chgData name="David Nehrenz" userId="491cf678-319b-4c35-abbe-fee1955a26b5" providerId="ADAL" clId="{F384EC05-D375-4F3A-B965-F6F9CA22898E}" dt="2024-01-11T16:18:12.698" v="104" actId="1076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F384EC05-D375-4F3A-B965-F6F9CA22898E}" dt="2024-01-11T17:44:49.715" v="115" actId="1076"/>
        <pc:sldMkLst>
          <pc:docMk/>
          <pc:sldMk cId="1972430656" sldId="332"/>
        </pc:sldMkLst>
        <pc:spChg chg="add del mod">
          <ac:chgData name="David Nehrenz" userId="491cf678-319b-4c35-abbe-fee1955a26b5" providerId="ADAL" clId="{F384EC05-D375-4F3A-B965-F6F9CA22898E}" dt="2024-01-11T16:12:43.518" v="13"/>
          <ac:spMkLst>
            <pc:docMk/>
            <pc:sldMk cId="1972430656" sldId="332"/>
            <ac:spMk id="4" creationId="{6F2C5C0C-4D4B-7E90-4B39-28B2393F0396}"/>
          </ac:spMkLst>
        </pc:spChg>
        <pc:picChg chg="add mod">
          <ac:chgData name="David Nehrenz" userId="491cf678-319b-4c35-abbe-fee1955a26b5" providerId="ADAL" clId="{F384EC05-D375-4F3A-B965-F6F9CA22898E}" dt="2024-01-11T17:44:49.715" v="115" actId="1076"/>
          <ac:picMkLst>
            <pc:docMk/>
            <pc:sldMk cId="1972430656" sldId="332"/>
            <ac:picMk id="5" creationId="{392D13CE-5BF6-C87C-D464-2BD4E33B39B1}"/>
          </ac:picMkLst>
        </pc:picChg>
        <pc:picChg chg="del mod">
          <ac:chgData name="David Nehrenz" userId="491cf678-319b-4c35-abbe-fee1955a26b5" providerId="ADAL" clId="{F384EC05-D375-4F3A-B965-F6F9CA22898E}" dt="2024-01-11T16:12:40.209" v="12" actId="478"/>
          <ac:picMkLst>
            <pc:docMk/>
            <pc:sldMk cId="1972430656" sldId="332"/>
            <ac:picMk id="9" creationId="{718F8665-4EB6-3A90-2877-F1A62C3A7D27}"/>
          </ac:picMkLst>
        </pc:picChg>
      </pc:sldChg>
      <pc:sldChg chg="modSp del mod">
        <pc:chgData name="David Nehrenz" userId="491cf678-319b-4c35-abbe-fee1955a26b5" providerId="ADAL" clId="{F384EC05-D375-4F3A-B965-F6F9CA22898E}" dt="2024-01-11T16:13:04.416" v="18" actId="47"/>
        <pc:sldMkLst>
          <pc:docMk/>
          <pc:sldMk cId="3906552615" sldId="339"/>
        </pc:sldMkLst>
        <pc:spChg chg="mod">
          <ac:chgData name="David Nehrenz" userId="491cf678-319b-4c35-abbe-fee1955a26b5" providerId="ADAL" clId="{F384EC05-D375-4F3A-B965-F6F9CA22898E}" dt="2024-01-11T16:13:02.153" v="17" actId="21"/>
          <ac:spMkLst>
            <pc:docMk/>
            <pc:sldMk cId="3906552615" sldId="339"/>
            <ac:spMk id="4" creationId="{00000000-0000-0000-0000-000000000000}"/>
          </ac:spMkLst>
        </pc:spChg>
      </pc:sldChg>
      <pc:sldChg chg="del">
        <pc:chgData name="David Nehrenz" userId="491cf678-319b-4c35-abbe-fee1955a26b5" providerId="ADAL" clId="{F384EC05-D375-4F3A-B965-F6F9CA22898E}" dt="2024-01-11T16:12:54.619" v="16" actId="47"/>
        <pc:sldMkLst>
          <pc:docMk/>
          <pc:sldMk cId="1228470551" sldId="342"/>
        </pc:sldMkLst>
      </pc:sldChg>
      <pc:sldChg chg="modSp mod">
        <pc:chgData name="David Nehrenz" userId="491cf678-319b-4c35-abbe-fee1955a26b5" providerId="ADAL" clId="{F384EC05-D375-4F3A-B965-F6F9CA22898E}" dt="2024-01-11T16:16:13.986" v="85" actId="20577"/>
        <pc:sldMkLst>
          <pc:docMk/>
          <pc:sldMk cId="2171451380" sldId="343"/>
        </pc:sldMkLst>
        <pc:spChg chg="mod">
          <ac:chgData name="David Nehrenz" userId="491cf678-319b-4c35-abbe-fee1955a26b5" providerId="ADAL" clId="{F384EC05-D375-4F3A-B965-F6F9CA22898E}" dt="2024-01-11T16:16:13.986" v="85" actId="20577"/>
          <ac:spMkLst>
            <pc:docMk/>
            <pc:sldMk cId="2171451380" sldId="343"/>
            <ac:spMk id="5" creationId="{00000000-0000-0000-0000-000000000000}"/>
          </ac:spMkLst>
        </pc:spChg>
      </pc:sldChg>
      <pc:sldChg chg="modSp del mod">
        <pc:chgData name="David Nehrenz" userId="491cf678-319b-4c35-abbe-fee1955a26b5" providerId="ADAL" clId="{F384EC05-D375-4F3A-B965-F6F9CA22898E}" dt="2024-01-11T16:16:59.609" v="87" actId="47"/>
        <pc:sldMkLst>
          <pc:docMk/>
          <pc:sldMk cId="417921251" sldId="344"/>
        </pc:sldMkLst>
        <pc:spChg chg="mod">
          <ac:chgData name="David Nehrenz" userId="491cf678-319b-4c35-abbe-fee1955a26b5" providerId="ADAL" clId="{F384EC05-D375-4F3A-B965-F6F9CA22898E}" dt="2024-01-11T16:16:53.922" v="86" actId="1076"/>
          <ac:spMkLst>
            <pc:docMk/>
            <pc:sldMk cId="417921251" sldId="344"/>
            <ac:spMk id="5" creationId="{00000000-0000-0000-0000-000000000000}"/>
          </ac:spMkLst>
        </pc:spChg>
      </pc:sldChg>
      <pc:sldChg chg="del">
        <pc:chgData name="David Nehrenz" userId="491cf678-319b-4c35-abbe-fee1955a26b5" providerId="ADAL" clId="{F384EC05-D375-4F3A-B965-F6F9CA22898E}" dt="2024-01-11T16:17:01.519" v="88" actId="47"/>
        <pc:sldMkLst>
          <pc:docMk/>
          <pc:sldMk cId="3444216552" sldId="345"/>
        </pc:sldMkLst>
      </pc:sldChg>
      <pc:sldChg chg="addSp delSp modSp mod">
        <pc:chgData name="David Nehrenz" userId="491cf678-319b-4c35-abbe-fee1955a26b5" providerId="ADAL" clId="{F384EC05-D375-4F3A-B965-F6F9CA22898E}" dt="2024-01-11T17:46:12.578" v="126" actId="14100"/>
        <pc:sldMkLst>
          <pc:docMk/>
          <pc:sldMk cId="2997980734" sldId="346"/>
        </pc:sldMkLst>
        <pc:spChg chg="add mod">
          <ac:chgData name="David Nehrenz" userId="491cf678-319b-4c35-abbe-fee1955a26b5" providerId="ADAL" clId="{F384EC05-D375-4F3A-B965-F6F9CA22898E}" dt="2024-01-11T16:17:28.956" v="98" actId="1076"/>
          <ac:spMkLst>
            <pc:docMk/>
            <pc:sldMk cId="2997980734" sldId="346"/>
            <ac:spMk id="2" creationId="{C75F85F3-A3B0-E14E-3F0E-663EA347B749}"/>
          </ac:spMkLst>
        </pc:spChg>
        <pc:picChg chg="mod">
          <ac:chgData name="David Nehrenz" userId="491cf678-319b-4c35-abbe-fee1955a26b5" providerId="ADAL" clId="{F384EC05-D375-4F3A-B965-F6F9CA22898E}" dt="2024-01-11T17:46:12.578" v="126" actId="14100"/>
          <ac:picMkLst>
            <pc:docMk/>
            <pc:sldMk cId="2997980734" sldId="346"/>
            <ac:picMk id="3074" creationId="{CB64B778-882F-B007-CE18-9EED6DDDF9DC}"/>
          </ac:picMkLst>
        </pc:picChg>
        <pc:picChg chg="del mod">
          <ac:chgData name="David Nehrenz" userId="491cf678-319b-4c35-abbe-fee1955a26b5" providerId="ADAL" clId="{F384EC05-D375-4F3A-B965-F6F9CA22898E}" dt="2024-01-11T17:45:42.492" v="117" actId="21"/>
          <ac:picMkLst>
            <pc:docMk/>
            <pc:sldMk cId="2997980734" sldId="346"/>
            <ac:picMk id="3075" creationId="{3F330B7A-2642-D29A-8AA0-0D9DEC6D74AF}"/>
          </ac:picMkLst>
        </pc:picChg>
      </pc:sldChg>
      <pc:sldChg chg="addSp delSp modSp new mod">
        <pc:chgData name="David Nehrenz" userId="491cf678-319b-4c35-abbe-fee1955a26b5" providerId="ADAL" clId="{F384EC05-D375-4F3A-B965-F6F9CA22898E}" dt="2024-01-11T16:15:20.614" v="78" actId="20577"/>
        <pc:sldMkLst>
          <pc:docMk/>
          <pc:sldMk cId="607301738" sldId="347"/>
        </pc:sldMkLst>
        <pc:spChg chg="del">
          <ac:chgData name="David Nehrenz" userId="491cf678-319b-4c35-abbe-fee1955a26b5" providerId="ADAL" clId="{F384EC05-D375-4F3A-B965-F6F9CA22898E}" dt="2024-01-11T16:13:30.466" v="24" actId="478"/>
          <ac:spMkLst>
            <pc:docMk/>
            <pc:sldMk cId="607301738" sldId="347"/>
            <ac:spMk id="2" creationId="{E32160F0-5A3B-E217-0BFA-826F12FE7AC6}"/>
          </ac:spMkLst>
        </pc:spChg>
        <pc:spChg chg="del">
          <ac:chgData name="David Nehrenz" userId="491cf678-319b-4c35-abbe-fee1955a26b5" providerId="ADAL" clId="{F384EC05-D375-4F3A-B965-F6F9CA22898E}" dt="2024-01-11T16:13:32.229" v="25" actId="478"/>
          <ac:spMkLst>
            <pc:docMk/>
            <pc:sldMk cId="607301738" sldId="347"/>
            <ac:spMk id="3" creationId="{A84F979D-A121-045C-EF24-4E38698008A0}"/>
          </ac:spMkLst>
        </pc:spChg>
        <pc:spChg chg="add del mod">
          <ac:chgData name="David Nehrenz" userId="491cf678-319b-4c35-abbe-fee1955a26b5" providerId="ADAL" clId="{F384EC05-D375-4F3A-B965-F6F9CA22898E}" dt="2024-01-11T16:13:40.862" v="28"/>
          <ac:spMkLst>
            <pc:docMk/>
            <pc:sldMk cId="607301738" sldId="347"/>
            <ac:spMk id="4" creationId="{EB287D1E-4F26-E01F-B603-AE9C8411C258}"/>
          </ac:spMkLst>
        </pc:spChg>
        <pc:spChg chg="add mod">
          <ac:chgData name="David Nehrenz" userId="491cf678-319b-4c35-abbe-fee1955a26b5" providerId="ADAL" clId="{F384EC05-D375-4F3A-B965-F6F9CA22898E}" dt="2024-01-11T16:15:20.614" v="78" actId="20577"/>
          <ac:spMkLst>
            <pc:docMk/>
            <pc:sldMk cId="607301738" sldId="347"/>
            <ac:spMk id="5" creationId="{848D1845-6FD1-F635-0461-27033D990AAE}"/>
          </ac:spMkLst>
        </pc:spChg>
      </pc:sldChg>
      <pc:sldChg chg="addSp delSp modSp new mod">
        <pc:chgData name="David Nehrenz" userId="491cf678-319b-4c35-abbe-fee1955a26b5" providerId="ADAL" clId="{F384EC05-D375-4F3A-B965-F6F9CA22898E}" dt="2024-01-11T17:20:06.347" v="114" actId="1076"/>
        <pc:sldMkLst>
          <pc:docMk/>
          <pc:sldMk cId="3272007712" sldId="348"/>
        </pc:sldMkLst>
        <pc:spChg chg="del">
          <ac:chgData name="David Nehrenz" userId="491cf678-319b-4c35-abbe-fee1955a26b5" providerId="ADAL" clId="{F384EC05-D375-4F3A-B965-F6F9CA22898E}" dt="2024-01-11T17:19:59.963" v="111"/>
          <ac:spMkLst>
            <pc:docMk/>
            <pc:sldMk cId="3272007712" sldId="348"/>
            <ac:spMk id="3" creationId="{FCCB4C11-E9EF-B5A7-49F5-1EBCD02BA530}"/>
          </ac:spMkLst>
        </pc:spChg>
        <pc:picChg chg="add mod">
          <ac:chgData name="David Nehrenz" userId="491cf678-319b-4c35-abbe-fee1955a26b5" providerId="ADAL" clId="{F384EC05-D375-4F3A-B965-F6F9CA22898E}" dt="2024-01-11T17:20:06.347" v="114" actId="1076"/>
          <ac:picMkLst>
            <pc:docMk/>
            <pc:sldMk cId="3272007712" sldId="348"/>
            <ac:picMk id="4" creationId="{C37B815C-38AA-8175-21F1-0A80379CDB91}"/>
          </ac:picMkLst>
        </pc:picChg>
      </pc:sldChg>
      <pc:sldChg chg="addSp delSp modSp new mod">
        <pc:chgData name="David Nehrenz" userId="491cf678-319b-4c35-abbe-fee1955a26b5" providerId="ADAL" clId="{F384EC05-D375-4F3A-B965-F6F9CA22898E}" dt="2024-01-11T17:46:05.290" v="125" actId="1076"/>
        <pc:sldMkLst>
          <pc:docMk/>
          <pc:sldMk cId="2354709638" sldId="349"/>
        </pc:sldMkLst>
        <pc:spChg chg="del">
          <ac:chgData name="David Nehrenz" userId="491cf678-319b-4c35-abbe-fee1955a26b5" providerId="ADAL" clId="{F384EC05-D375-4F3A-B965-F6F9CA22898E}" dt="2024-01-11T17:45:47.799" v="118"/>
          <ac:spMkLst>
            <pc:docMk/>
            <pc:sldMk cId="2354709638" sldId="349"/>
            <ac:spMk id="3" creationId="{48D733B3-853F-CD04-A7AA-E4AE884E7151}"/>
          </ac:spMkLst>
        </pc:spChg>
        <pc:picChg chg="add mod">
          <ac:chgData name="David Nehrenz" userId="491cf678-319b-4c35-abbe-fee1955a26b5" providerId="ADAL" clId="{F384EC05-D375-4F3A-B965-F6F9CA22898E}" dt="2024-01-11T17:46:05.290" v="125" actId="1076"/>
          <ac:picMkLst>
            <pc:docMk/>
            <pc:sldMk cId="2354709638" sldId="349"/>
            <ac:picMk id="4" creationId="{BFA850CA-481F-EFE1-EF94-F51BF39F9C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1-14-24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39  - Chapter 5:15-16a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D13CE-5BF6-C87C-D464-2BD4E33B3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74638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228600"/>
            <a:ext cx="8610600" cy="646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And the prayer of faith will save the one who is sick,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Lord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raise him up.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if he has committed sins,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be forgiven.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(Dt  28:58-62;  Ps 30:2;  Is 33:24;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9:2;  Mk 2:5-9; Lk 5:20;  7:14;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Jn 9:1-13;  Ac 3:1 – 4:22;  James 1:6)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145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D1845-6FD1-F635-0461-27033D990AAE}"/>
              </a:ext>
            </a:extLst>
          </p:cNvPr>
          <p:cNvSpPr txBox="1"/>
          <p:nvPr/>
        </p:nvSpPr>
        <p:spPr>
          <a:xfrm>
            <a:off x="152400" y="304800"/>
            <a:ext cx="8686800" cy="605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(16a) Therefore, confess your sins to one another and pray for one another,                              that you may be healed.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18:23-32;  20:17;   Num 11:2;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Ki 13:6;  17:22;   2 Ki 4:33;  19:15-20;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Job 42:8;   Prov 15:29;  Ps 145:18;       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Mt 3:6; 7:7;  18:15,16;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Mk 1:5;   Jn 9:31;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19:18;  Heb 12:13;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Pet 2:24;  1 Jn 1:9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01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B2E2-D95E-163F-BB40-C7E5C40F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7B815C-38AA-8175-21F1-0A80379CD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48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CB64B778-882F-B007-CE18-9EED6DDD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15967" r="26161" b="50403"/>
          <a:stretch>
            <a:fillRect/>
          </a:stretch>
        </p:blipFill>
        <p:spPr bwMode="auto">
          <a:xfrm>
            <a:off x="381000" y="1524000"/>
            <a:ext cx="826932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F85F3-A3B0-E14E-3F0E-663EA347B749}"/>
              </a:ext>
            </a:extLst>
          </p:cNvPr>
          <p:cNvSpPr txBox="1"/>
          <p:nvPr/>
        </p:nvSpPr>
        <p:spPr>
          <a:xfrm>
            <a:off x="304800" y="274058"/>
            <a:ext cx="86868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8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00CC-DA28-990F-4358-B577E310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A850CA-481F-EFE1-EF94-F51BF39F9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464" y="533400"/>
            <a:ext cx="836033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0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02C9D37-A0E8-3080-FBBD-0CD2D54B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24889" r="22987" b="37843"/>
          <a:stretch>
            <a:fillRect/>
          </a:stretch>
        </p:blipFill>
        <p:spPr bwMode="auto">
          <a:xfrm>
            <a:off x="228600" y="1295400"/>
            <a:ext cx="86228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78082"/>
            <a:ext cx="8763000" cy="530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LIFE  APPLICATION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“Therefore, confess your sins to one another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pray for one another,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you may be healed.”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 how there is a connection between physical and spiritual healing.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we always need both?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3F273D688D644A8DFEEC1331A500D" ma:contentTypeVersion="13" ma:contentTypeDescription="Create a new document." ma:contentTypeScope="" ma:versionID="c8e93c370c3df98ad0e4bd39563d8316">
  <xsd:schema xmlns:xsd="http://www.w3.org/2001/XMLSchema" xmlns:xs="http://www.w3.org/2001/XMLSchema" xmlns:p="http://schemas.microsoft.com/office/2006/metadata/properties" xmlns:ns3="1cab3fb3-5c0c-48ac-bcd1-1a6ef77007e7" targetNamespace="http://schemas.microsoft.com/office/2006/metadata/properties" ma:root="true" ma:fieldsID="3f91a17710ab2c7d1efb9744c04284cc" ns3:_="">
    <xsd:import namespace="1cab3fb3-5c0c-48ac-bcd1-1a6ef77007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b3fb3-5c0c-48ac-bcd1-1a6ef7700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82D8C7-978D-4DED-8AA4-F8D472F278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b3fb3-5c0c-48ac-bcd1-1a6ef7700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AF181F-B493-4188-84C8-B56FFE2F71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7864D7-073E-4619-8A3C-EDD76781E0F4}">
  <ds:schemaRefs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1cab3fb3-5c0c-48ac-bcd1-1a6ef77007e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263</Words>
  <Application>Microsoft Office PowerPoint</Application>
  <PresentationFormat>On-screen Show (4:3)</PresentationFormat>
  <Paragraphs>29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125</cp:revision>
  <dcterms:created xsi:type="dcterms:W3CDTF">2022-02-24T21:20:30Z</dcterms:created>
  <dcterms:modified xsi:type="dcterms:W3CDTF">2024-01-11T17:46:15Z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0x0101001513F273D688D644A8DFEEC1331A500D</vt:lpwstr>
  </property>
</Properties>
</file>