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32" r:id="rId6"/>
    <p:sldId id="342" r:id="rId7"/>
    <p:sldId id="339" r:id="rId8"/>
    <p:sldId id="343" r:id="rId9"/>
    <p:sldId id="344" r:id="rId10"/>
    <p:sldId id="345" r:id="rId11"/>
    <p:sldId id="346" r:id="rId12"/>
    <p:sldId id="340" r:id="rId13"/>
    <p:sldId id="276" r:id="rId14"/>
    <p:sldId id="266" r:id="rId15"/>
    <p:sldId id="267" r:id="rId16"/>
    <p:sldId id="268" r:id="rId17"/>
    <p:sldId id="271" r:id="rId18"/>
    <p:sldId id="277" r:id="rId19"/>
    <p:sldId id="281" r:id="rId20"/>
    <p:sldId id="282" r:id="rId21"/>
    <p:sldId id="283" r:id="rId22"/>
    <p:sldId id="286" r:id="rId23"/>
    <p:sldId id="287" r:id="rId24"/>
    <p:sldId id="288" r:id="rId25"/>
    <p:sldId id="289" r:id="rId26"/>
    <p:sldId id="291" r:id="rId27"/>
    <p:sldId id="294" r:id="rId28"/>
    <p:sldId id="296" r:id="rId29"/>
    <p:sldId id="297" r:id="rId30"/>
    <p:sldId id="299" r:id="rId31"/>
    <p:sldId id="301" r:id="rId32"/>
    <p:sldId id="303" r:id="rId33"/>
    <p:sldId id="304" r:id="rId34"/>
    <p:sldId id="305" r:id="rId35"/>
    <p:sldId id="306" r:id="rId36"/>
    <p:sldId id="310" r:id="rId37"/>
    <p:sldId id="312" r:id="rId38"/>
    <p:sldId id="314" r:id="rId39"/>
    <p:sldId id="317" r:id="rId40"/>
    <p:sldId id="319" r:id="rId41"/>
    <p:sldId id="323" r:id="rId42"/>
    <p:sldId id="324" r:id="rId43"/>
    <p:sldId id="325" r:id="rId44"/>
    <p:sldId id="329" r:id="rId45"/>
    <p:sldId id="331" r:id="rId46"/>
    <p:sldId id="335" r:id="rId47"/>
    <p:sldId id="336" r:id="rId48"/>
    <p:sldId id="34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E823D-49F6-4C80-A26C-06B483EA4D2A}" v="43" dt="2023-12-15T15:46:57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12-17-23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38  - Chapter 5:13-16a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556098"/>
            <a:ext cx="8763000" cy="574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LIFE  APPLICATION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“Is anyone among you suffering?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him pray. Is anyone cheerful?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him sing praise.”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we are either discouraged or encouraged, how do we then cope every day?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18F8665-4EB6-3A90-2877-F1A62C3A7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29"/>
          <a:stretch/>
        </p:blipFill>
        <p:spPr>
          <a:xfrm>
            <a:off x="1752600" y="762000"/>
            <a:ext cx="533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EAB5A8-89CC-500D-C14B-F6DEAAA42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00" b="18750"/>
          <a:stretch/>
        </p:blipFill>
        <p:spPr>
          <a:xfrm>
            <a:off x="1066800" y="304800"/>
            <a:ext cx="65532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70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52038"/>
            <a:ext cx="8534400" cy="6632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28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(13)  Is anyone among you suffering? Let him pray. Is anyone cheerful? Let him sing praise.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50:15;   2 Cor 9:7;  Col 3:16)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(14) Is anyone among you sick?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him call for the elders of the church, and let them pray over him,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anointing him with oil in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name of the Lord.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19:7;  24:1; 30:22-31;  Ps 23:5;   Is 1:6;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16:18;   Mk 6:13; 16:18;   Lk 10:34;   Ac 11:30;   1 Tim 3:1;  5:17;   Titus 1:5)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52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5691"/>
            <a:ext cx="5486400" cy="6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533400"/>
            <a:ext cx="8610600" cy="5604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(15) And the prayer of faith will save the one who is sick, and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Lord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raise him up.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if he has committed sins, he will be forgiven.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(Dt  28:58-62;  Ps 30:2;  Is 33:24;  Mt 9:2;  Mk 2:5-9;               Lk 5:20;  7:14; Jn 9:1-13;  Ac 3:1 – 4:22;  James 1:6)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(16a) Therefore, confess your sins to one another and pray for one another, that you may be healed.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18:23-32;  20:17;   Num 11:2;  1 Ki 13:6;  17:22;              2 Ki 4:33;  19:15-20;  Job 42:8;  Prov 15:29;  Ps 145:18;           Mt 3:6; 7:7;  18:15,16;  Mk 1:5;   Jn 9:31;  Ac 19:18;                   Heb 12:13;  1 Pet 2:24;  1 Jn 1:9)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5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04800"/>
            <a:ext cx="86868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Scaer - CPH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FD72366D-582A-1CBE-E721-407AC40B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t="15637" r="22847" b="11655"/>
          <a:stretch>
            <a:fillRect/>
          </a:stretch>
        </p:blipFill>
        <p:spPr bwMode="auto">
          <a:xfrm>
            <a:off x="1143000" y="697937"/>
            <a:ext cx="6599878" cy="549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4CB0FE29-A50B-5B8C-A26E-839E64F6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t="35835" r="22894" b="26025"/>
          <a:stretch>
            <a:fillRect/>
          </a:stretch>
        </p:blipFill>
        <p:spPr bwMode="auto">
          <a:xfrm>
            <a:off x="662224" y="381000"/>
            <a:ext cx="722593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>
            <a:extLst>
              <a:ext uri="{FF2B5EF4-FFF2-40B4-BE49-F238E27FC236}">
                <a16:creationId xmlns:a16="http://schemas.microsoft.com/office/drawing/2014/main" xmlns="" id="{45161ADB-7C0E-2660-AAE2-00149AFF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 t="25943" r="25810" b="42223"/>
          <a:stretch>
            <a:fillRect/>
          </a:stretch>
        </p:blipFill>
        <p:spPr bwMode="auto">
          <a:xfrm>
            <a:off x="697393" y="3505200"/>
            <a:ext cx="724982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21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">
            <a:extLst>
              <a:ext uri="{FF2B5EF4-FFF2-40B4-BE49-F238E27FC236}">
                <a16:creationId xmlns:a16="http://schemas.microsoft.com/office/drawing/2014/main" xmlns="" id="{3F330B7A-2642-D29A-8AA0-0D9DEC6D7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3" t="56897" r="22986" b="17235"/>
          <a:stretch/>
        </p:blipFill>
        <p:spPr bwMode="auto">
          <a:xfrm>
            <a:off x="304800" y="1219200"/>
            <a:ext cx="842575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8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xmlns="" id="{C02C9D37-A0E8-3080-FBBD-0CD2D54B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t="24889" r="22987" b="37843"/>
          <a:stretch>
            <a:fillRect/>
          </a:stretch>
        </p:blipFill>
        <p:spPr bwMode="auto">
          <a:xfrm>
            <a:off x="228600" y="1295400"/>
            <a:ext cx="86228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4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3F273D688D644A8DFEEC1331A500D" ma:contentTypeVersion="13" ma:contentTypeDescription="Create a new document." ma:contentTypeScope="" ma:versionID="c8e93c370c3df98ad0e4bd39563d8316">
  <xsd:schema xmlns:xsd="http://www.w3.org/2001/XMLSchema" xmlns:xs="http://www.w3.org/2001/XMLSchema" xmlns:p="http://schemas.microsoft.com/office/2006/metadata/properties" xmlns:ns3="1cab3fb3-5c0c-48ac-bcd1-1a6ef77007e7" targetNamespace="http://schemas.microsoft.com/office/2006/metadata/properties" ma:root="true" ma:fieldsID="3f91a17710ab2c7d1efb9744c04284cc" ns3:_="">
    <xsd:import namespace="1cab3fb3-5c0c-48ac-bcd1-1a6ef77007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b3fb3-5c0c-48ac-bcd1-1a6ef7700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7864D7-073E-4619-8A3C-EDD76781E0F4}">
  <ds:schemaRefs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1cab3fb3-5c0c-48ac-bcd1-1a6ef77007e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82D8C7-978D-4DED-8AA4-F8D472F278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b3fb3-5c0c-48ac-bcd1-1a6ef77007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AF181F-B493-4188-84C8-B56FFE2F71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164</Words>
  <Application>Microsoft Office PowerPoint</Application>
  <PresentationFormat>On-screen Show (4:3)</PresentationFormat>
  <Paragraphs>23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126</cp:revision>
  <dcterms:created xsi:type="dcterms:W3CDTF">2022-02-24T21:20:30Z</dcterms:created>
  <dcterms:modified xsi:type="dcterms:W3CDTF">2023-12-15T21:13:37Z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0x0101001513F273D688D644A8DFEEC1331A500D</vt:lpwstr>
  </property>
</Properties>
</file>