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2" r:id="rId3"/>
    <p:sldId id="342" r:id="rId4"/>
    <p:sldId id="339" r:id="rId5"/>
    <p:sldId id="343" r:id="rId6"/>
    <p:sldId id="344" r:id="rId7"/>
    <p:sldId id="345" r:id="rId8"/>
    <p:sldId id="346" r:id="rId9"/>
    <p:sldId id="340" r:id="rId10"/>
    <p:sldId id="276" r:id="rId11"/>
    <p:sldId id="266" r:id="rId12"/>
    <p:sldId id="267" r:id="rId13"/>
    <p:sldId id="268" r:id="rId14"/>
    <p:sldId id="271" r:id="rId15"/>
    <p:sldId id="277" r:id="rId16"/>
    <p:sldId id="281" r:id="rId17"/>
    <p:sldId id="282" r:id="rId18"/>
    <p:sldId id="283" r:id="rId19"/>
    <p:sldId id="286" r:id="rId20"/>
    <p:sldId id="287" r:id="rId21"/>
    <p:sldId id="288" r:id="rId22"/>
    <p:sldId id="289" r:id="rId23"/>
    <p:sldId id="291" r:id="rId24"/>
    <p:sldId id="294" r:id="rId25"/>
    <p:sldId id="296" r:id="rId26"/>
    <p:sldId id="297" r:id="rId27"/>
    <p:sldId id="299" r:id="rId28"/>
    <p:sldId id="301" r:id="rId29"/>
    <p:sldId id="303" r:id="rId30"/>
    <p:sldId id="304" r:id="rId31"/>
    <p:sldId id="305" r:id="rId32"/>
    <p:sldId id="306" r:id="rId33"/>
    <p:sldId id="310" r:id="rId34"/>
    <p:sldId id="312" r:id="rId35"/>
    <p:sldId id="314" r:id="rId36"/>
    <p:sldId id="317" r:id="rId37"/>
    <p:sldId id="319" r:id="rId38"/>
    <p:sldId id="323" r:id="rId39"/>
    <p:sldId id="324" r:id="rId40"/>
    <p:sldId id="325" r:id="rId41"/>
    <p:sldId id="329" r:id="rId42"/>
    <p:sldId id="331" r:id="rId43"/>
    <p:sldId id="335" r:id="rId44"/>
    <p:sldId id="336" r:id="rId45"/>
    <p:sldId id="34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923EC-D51C-48AA-9DCF-4FE97DBC4D57}" v="8" dt="2023-07-21T16:16:11.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7" autoAdjust="0"/>
    <p:restoredTop sz="94660"/>
  </p:normalViewPr>
  <p:slideViewPr>
    <p:cSldViewPr>
      <p:cViewPr varScale="1">
        <p:scale>
          <a:sx n="65" d="100"/>
          <a:sy n="65" d="100"/>
        </p:scale>
        <p:origin x="1286"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ED5923EC-D51C-48AA-9DCF-4FE97DBC4D57}"/>
    <pc:docChg chg="custSel addSld delSld modSld">
      <pc:chgData name="David Nehrenz" userId="491cf678-319b-4c35-abbe-fee1955a26b5" providerId="ADAL" clId="{ED5923EC-D51C-48AA-9DCF-4FE97DBC4D57}" dt="2023-07-21T16:23:18.317" v="73" actId="14100"/>
      <pc:docMkLst>
        <pc:docMk/>
      </pc:docMkLst>
      <pc:sldChg chg="modSp mod">
        <pc:chgData name="David Nehrenz" userId="491cf678-319b-4c35-abbe-fee1955a26b5" providerId="ADAL" clId="{ED5923EC-D51C-48AA-9DCF-4FE97DBC4D57}" dt="2023-07-21T16:08:11.528" v="9" actId="20577"/>
        <pc:sldMkLst>
          <pc:docMk/>
          <pc:sldMk cId="1381407545" sldId="256"/>
        </pc:sldMkLst>
        <pc:spChg chg="mod">
          <ac:chgData name="David Nehrenz" userId="491cf678-319b-4c35-abbe-fee1955a26b5" providerId="ADAL" clId="{ED5923EC-D51C-48AA-9DCF-4FE97DBC4D57}" dt="2023-07-21T16:08:11.528" v="9" actId="20577"/>
          <ac:spMkLst>
            <pc:docMk/>
            <pc:sldMk cId="1381407545" sldId="256"/>
            <ac:spMk id="5" creationId="{00000000-0000-0000-0000-000000000000}"/>
          </ac:spMkLst>
        </pc:spChg>
      </pc:sldChg>
      <pc:sldChg chg="addSp delSp modSp mod">
        <pc:chgData name="David Nehrenz" userId="491cf678-319b-4c35-abbe-fee1955a26b5" providerId="ADAL" clId="{ED5923EC-D51C-48AA-9DCF-4FE97DBC4D57}" dt="2023-07-21T16:08:23.195" v="13" actId="1076"/>
        <pc:sldMkLst>
          <pc:docMk/>
          <pc:sldMk cId="180115649" sldId="257"/>
        </pc:sldMkLst>
        <pc:picChg chg="del">
          <ac:chgData name="David Nehrenz" userId="491cf678-319b-4c35-abbe-fee1955a26b5" providerId="ADAL" clId="{ED5923EC-D51C-48AA-9DCF-4FE97DBC4D57}" dt="2023-07-21T16:08:15.130" v="10" actId="478"/>
          <ac:picMkLst>
            <pc:docMk/>
            <pc:sldMk cId="180115649" sldId="257"/>
            <ac:picMk id="2" creationId="{00000000-0000-0000-0000-000000000000}"/>
          </ac:picMkLst>
        </pc:picChg>
        <pc:picChg chg="add mod">
          <ac:chgData name="David Nehrenz" userId="491cf678-319b-4c35-abbe-fee1955a26b5" providerId="ADAL" clId="{ED5923EC-D51C-48AA-9DCF-4FE97DBC4D57}" dt="2023-07-21T16:08:23.195" v="13" actId="1076"/>
          <ac:picMkLst>
            <pc:docMk/>
            <pc:sldMk cId="180115649" sldId="257"/>
            <ac:picMk id="3" creationId="{094B5AF9-3232-C8D3-9F47-E15521B81210}"/>
          </ac:picMkLst>
        </pc:picChg>
      </pc:sldChg>
      <pc:sldChg chg="modSp mod">
        <pc:chgData name="David Nehrenz" userId="491cf678-319b-4c35-abbe-fee1955a26b5" providerId="ADAL" clId="{ED5923EC-D51C-48AA-9DCF-4FE97DBC4D57}" dt="2023-07-21T16:12:17.707" v="44" actId="20577"/>
        <pc:sldMkLst>
          <pc:docMk/>
          <pc:sldMk cId="3402538013" sldId="276"/>
        </pc:sldMkLst>
        <pc:spChg chg="mod">
          <ac:chgData name="David Nehrenz" userId="491cf678-319b-4c35-abbe-fee1955a26b5" providerId="ADAL" clId="{ED5923EC-D51C-48AA-9DCF-4FE97DBC4D57}" dt="2023-07-21T16:12:17.707" v="44" actId="20577"/>
          <ac:spMkLst>
            <pc:docMk/>
            <pc:sldMk cId="3402538013" sldId="276"/>
            <ac:spMk id="5" creationId="{00000000-0000-0000-0000-000000000000}"/>
          </ac:spMkLst>
        </pc:spChg>
      </pc:sldChg>
      <pc:sldChg chg="addSp delSp modSp mod">
        <pc:chgData name="David Nehrenz" userId="491cf678-319b-4c35-abbe-fee1955a26b5" providerId="ADAL" clId="{ED5923EC-D51C-48AA-9DCF-4FE97DBC4D57}" dt="2023-07-21T16:21:38.796" v="70" actId="1076"/>
        <pc:sldMkLst>
          <pc:docMk/>
          <pc:sldMk cId="2697213335" sldId="293"/>
        </pc:sldMkLst>
        <pc:picChg chg="add mod">
          <ac:chgData name="David Nehrenz" userId="491cf678-319b-4c35-abbe-fee1955a26b5" providerId="ADAL" clId="{ED5923EC-D51C-48AA-9DCF-4FE97DBC4D57}" dt="2023-07-21T16:21:38.796" v="70" actId="1076"/>
          <ac:picMkLst>
            <pc:docMk/>
            <pc:sldMk cId="2697213335" sldId="293"/>
            <ac:picMk id="2" creationId="{7CEADCF3-1490-3C20-12CE-AF54C39131BF}"/>
          </ac:picMkLst>
        </pc:picChg>
        <pc:picChg chg="del">
          <ac:chgData name="David Nehrenz" userId="491cf678-319b-4c35-abbe-fee1955a26b5" providerId="ADAL" clId="{ED5923EC-D51C-48AA-9DCF-4FE97DBC4D57}" dt="2023-07-21T16:09:39.063" v="23" actId="478"/>
          <ac:picMkLst>
            <pc:docMk/>
            <pc:sldMk cId="2697213335" sldId="293"/>
            <ac:picMk id="4" creationId="{00000000-0000-0000-0000-000000000000}"/>
          </ac:picMkLst>
        </pc:picChg>
      </pc:sldChg>
      <pc:sldChg chg="addSp delSp modSp mod">
        <pc:chgData name="David Nehrenz" userId="491cf678-319b-4c35-abbe-fee1955a26b5" providerId="ADAL" clId="{ED5923EC-D51C-48AA-9DCF-4FE97DBC4D57}" dt="2023-07-21T16:21:41.852" v="71" actId="1076"/>
        <pc:sldMkLst>
          <pc:docMk/>
          <pc:sldMk cId="3986641378" sldId="298"/>
        </pc:sldMkLst>
        <pc:picChg chg="add mod">
          <ac:chgData name="David Nehrenz" userId="491cf678-319b-4c35-abbe-fee1955a26b5" providerId="ADAL" clId="{ED5923EC-D51C-48AA-9DCF-4FE97DBC4D57}" dt="2023-07-21T16:21:41.852" v="71" actId="1076"/>
          <ac:picMkLst>
            <pc:docMk/>
            <pc:sldMk cId="3986641378" sldId="298"/>
            <ac:picMk id="2" creationId="{E5180846-0694-EF7B-B90E-C1658F13C065}"/>
          </ac:picMkLst>
        </pc:picChg>
        <pc:picChg chg="del">
          <ac:chgData name="David Nehrenz" userId="491cf678-319b-4c35-abbe-fee1955a26b5" providerId="ADAL" clId="{ED5923EC-D51C-48AA-9DCF-4FE97DBC4D57}" dt="2023-07-21T16:10:40.279" v="28" actId="478"/>
          <ac:picMkLst>
            <pc:docMk/>
            <pc:sldMk cId="3986641378" sldId="298"/>
            <ac:picMk id="3" creationId="{00000000-0000-0000-0000-000000000000}"/>
          </ac:picMkLst>
        </pc:picChg>
      </pc:sldChg>
      <pc:sldChg chg="addSp delSp modSp mod">
        <pc:chgData name="David Nehrenz" userId="491cf678-319b-4c35-abbe-fee1955a26b5" providerId="ADAL" clId="{ED5923EC-D51C-48AA-9DCF-4FE97DBC4D57}" dt="2023-07-21T16:11:26.866" v="37" actId="1076"/>
        <pc:sldMkLst>
          <pc:docMk/>
          <pc:sldMk cId="3913885506" sldId="300"/>
        </pc:sldMkLst>
        <pc:picChg chg="add mod">
          <ac:chgData name="David Nehrenz" userId="491cf678-319b-4c35-abbe-fee1955a26b5" providerId="ADAL" clId="{ED5923EC-D51C-48AA-9DCF-4FE97DBC4D57}" dt="2023-07-21T16:11:26.866" v="37" actId="1076"/>
          <ac:picMkLst>
            <pc:docMk/>
            <pc:sldMk cId="3913885506" sldId="300"/>
            <ac:picMk id="2" creationId="{DD008635-747A-0C51-5E2C-52548C94A65B}"/>
          </ac:picMkLst>
        </pc:picChg>
        <pc:picChg chg="del">
          <ac:chgData name="David Nehrenz" userId="491cf678-319b-4c35-abbe-fee1955a26b5" providerId="ADAL" clId="{ED5923EC-D51C-48AA-9DCF-4FE97DBC4D57}" dt="2023-07-21T16:11:05.914" v="33" actId="478"/>
          <ac:picMkLst>
            <pc:docMk/>
            <pc:sldMk cId="3913885506" sldId="300"/>
            <ac:picMk id="4" creationId="{00000000-0000-0000-0000-000000000000}"/>
          </ac:picMkLst>
        </pc:picChg>
      </pc:sldChg>
      <pc:sldChg chg="modSp mod">
        <pc:chgData name="David Nehrenz" userId="491cf678-319b-4c35-abbe-fee1955a26b5" providerId="ADAL" clId="{ED5923EC-D51C-48AA-9DCF-4FE97DBC4D57}" dt="2023-07-21T16:09:28.715" v="22" actId="5793"/>
        <pc:sldMkLst>
          <pc:docMk/>
          <pc:sldMk cId="4065610328" sldId="302"/>
        </pc:sldMkLst>
        <pc:spChg chg="mod">
          <ac:chgData name="David Nehrenz" userId="491cf678-319b-4c35-abbe-fee1955a26b5" providerId="ADAL" clId="{ED5923EC-D51C-48AA-9DCF-4FE97DBC4D57}" dt="2023-07-21T16:09:28.715" v="22" actId="5793"/>
          <ac:spMkLst>
            <pc:docMk/>
            <pc:sldMk cId="4065610328" sldId="302"/>
            <ac:spMk id="4" creationId="{00000000-0000-0000-0000-000000000000}"/>
          </ac:spMkLst>
        </pc:spChg>
      </pc:sldChg>
      <pc:sldChg chg="addSp delSp modSp new mod">
        <pc:chgData name="David Nehrenz" userId="491cf678-319b-4c35-abbe-fee1955a26b5" providerId="ADAL" clId="{ED5923EC-D51C-48AA-9DCF-4FE97DBC4D57}" dt="2023-07-21T16:13:25.250" v="54" actId="1076"/>
        <pc:sldMkLst>
          <pc:docMk/>
          <pc:sldMk cId="3472622156" sldId="305"/>
        </pc:sldMkLst>
        <pc:spChg chg="del">
          <ac:chgData name="David Nehrenz" userId="491cf678-319b-4c35-abbe-fee1955a26b5" providerId="ADAL" clId="{ED5923EC-D51C-48AA-9DCF-4FE97DBC4D57}" dt="2023-07-21T16:12:56.504" v="46"/>
          <ac:spMkLst>
            <pc:docMk/>
            <pc:sldMk cId="3472622156" sldId="305"/>
            <ac:spMk id="3" creationId="{11990D14-8081-6556-A05F-BF0F26CDF3F2}"/>
          </ac:spMkLst>
        </pc:spChg>
        <pc:spChg chg="add del mod">
          <ac:chgData name="David Nehrenz" userId="491cf678-319b-4c35-abbe-fee1955a26b5" providerId="ADAL" clId="{ED5923EC-D51C-48AA-9DCF-4FE97DBC4D57}" dt="2023-07-21T16:13:18.743" v="51"/>
          <ac:spMkLst>
            <pc:docMk/>
            <pc:sldMk cId="3472622156" sldId="305"/>
            <ac:spMk id="6" creationId="{B3712A14-386A-CF9D-285D-95CDE2F37C73}"/>
          </ac:spMkLst>
        </pc:spChg>
        <pc:picChg chg="add del mod">
          <ac:chgData name="David Nehrenz" userId="491cf678-319b-4c35-abbe-fee1955a26b5" providerId="ADAL" clId="{ED5923EC-D51C-48AA-9DCF-4FE97DBC4D57}" dt="2023-07-21T16:13:16.423" v="50" actId="478"/>
          <ac:picMkLst>
            <pc:docMk/>
            <pc:sldMk cId="3472622156" sldId="305"/>
            <ac:picMk id="4" creationId="{B16B46E1-FD44-B270-979F-B833E95CE9A6}"/>
          </ac:picMkLst>
        </pc:picChg>
        <pc:picChg chg="add mod">
          <ac:chgData name="David Nehrenz" userId="491cf678-319b-4c35-abbe-fee1955a26b5" providerId="ADAL" clId="{ED5923EC-D51C-48AA-9DCF-4FE97DBC4D57}" dt="2023-07-21T16:13:25.250" v="54" actId="1076"/>
          <ac:picMkLst>
            <pc:docMk/>
            <pc:sldMk cId="3472622156" sldId="305"/>
            <ac:picMk id="7" creationId="{61775008-C05C-DA06-65E2-23E006FE1773}"/>
          </ac:picMkLst>
        </pc:picChg>
      </pc:sldChg>
      <pc:sldChg chg="addSp delSp modSp new mod">
        <pc:chgData name="David Nehrenz" userId="491cf678-319b-4c35-abbe-fee1955a26b5" providerId="ADAL" clId="{ED5923EC-D51C-48AA-9DCF-4FE97DBC4D57}" dt="2023-07-21T16:14:56.115" v="60" actId="1076"/>
        <pc:sldMkLst>
          <pc:docMk/>
          <pc:sldMk cId="1395032696" sldId="306"/>
        </pc:sldMkLst>
        <pc:spChg chg="del">
          <ac:chgData name="David Nehrenz" userId="491cf678-319b-4c35-abbe-fee1955a26b5" providerId="ADAL" clId="{ED5923EC-D51C-48AA-9DCF-4FE97DBC4D57}" dt="2023-07-21T16:14:39.164" v="56"/>
          <ac:spMkLst>
            <pc:docMk/>
            <pc:sldMk cId="1395032696" sldId="306"/>
            <ac:spMk id="3" creationId="{BADAFBAF-E32E-36A9-2351-1EE8967D48D3}"/>
          </ac:spMkLst>
        </pc:spChg>
        <pc:picChg chg="add mod modCrop">
          <ac:chgData name="David Nehrenz" userId="491cf678-319b-4c35-abbe-fee1955a26b5" providerId="ADAL" clId="{ED5923EC-D51C-48AA-9DCF-4FE97DBC4D57}" dt="2023-07-21T16:14:56.115" v="60" actId="1076"/>
          <ac:picMkLst>
            <pc:docMk/>
            <pc:sldMk cId="1395032696" sldId="306"/>
            <ac:picMk id="4" creationId="{3442F812-E633-7DB5-5BAC-C90F3790A5AF}"/>
          </ac:picMkLst>
        </pc:picChg>
      </pc:sldChg>
      <pc:sldChg chg="new del">
        <pc:chgData name="David Nehrenz" userId="491cf678-319b-4c35-abbe-fee1955a26b5" providerId="ADAL" clId="{ED5923EC-D51C-48AA-9DCF-4FE97DBC4D57}" dt="2023-07-21T16:23:02.037" v="72" actId="47"/>
        <pc:sldMkLst>
          <pc:docMk/>
          <pc:sldMk cId="1952885652" sldId="307"/>
        </pc:sldMkLst>
      </pc:sldChg>
      <pc:sldChg chg="addSp delSp modSp new mod">
        <pc:chgData name="David Nehrenz" userId="491cf678-319b-4c35-abbe-fee1955a26b5" providerId="ADAL" clId="{ED5923EC-D51C-48AA-9DCF-4FE97DBC4D57}" dt="2023-07-21T16:23:18.317" v="73" actId="14100"/>
        <pc:sldMkLst>
          <pc:docMk/>
          <pc:sldMk cId="2188195178" sldId="308"/>
        </pc:sldMkLst>
        <pc:spChg chg="del">
          <ac:chgData name="David Nehrenz" userId="491cf678-319b-4c35-abbe-fee1955a26b5" providerId="ADAL" clId="{ED5923EC-D51C-48AA-9DCF-4FE97DBC4D57}" dt="2023-07-21T16:16:11.546" v="63"/>
          <ac:spMkLst>
            <pc:docMk/>
            <pc:sldMk cId="2188195178" sldId="308"/>
            <ac:spMk id="3" creationId="{F83EC7C7-0D7E-225B-A135-F872C3652BE2}"/>
          </ac:spMkLst>
        </pc:spChg>
        <pc:picChg chg="add mod modCrop">
          <ac:chgData name="David Nehrenz" userId="491cf678-319b-4c35-abbe-fee1955a26b5" providerId="ADAL" clId="{ED5923EC-D51C-48AA-9DCF-4FE97DBC4D57}" dt="2023-07-21T16:23:18.317" v="73" actId="14100"/>
          <ac:picMkLst>
            <pc:docMk/>
            <pc:sldMk cId="2188195178" sldId="308"/>
            <ac:picMk id="4" creationId="{F04AFA5D-C206-7FC1-92D4-8722D587D81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C63F61-7A4B-442A-8CB5-4B6A0726F5E1}"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63F61-7A4B-442A-8CB5-4B6A0726F5E1}"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63F61-7A4B-442A-8CB5-4B6A0726F5E1}"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63F61-7A4B-442A-8CB5-4B6A0726F5E1}"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12/7/2023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169" y="5334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Epistle of James</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b="1" dirty="0">
                <a:solidFill>
                  <a:prstClr val="black"/>
                </a:solidFill>
                <a:ea typeface="Calibri"/>
                <a:cs typeface="Times New Roman"/>
              </a:rPr>
              <a:t>Theme:</a:t>
            </a:r>
          </a:p>
          <a:p>
            <a:pPr algn="ctr"/>
            <a:r>
              <a:rPr lang="en-US" sz="4400" b="1" dirty="0">
                <a:solidFill>
                  <a:prstClr val="black"/>
                </a:solidFill>
                <a:ea typeface="Calibri"/>
                <a:cs typeface="Times New Roman"/>
              </a:rPr>
              <a:t> “The Testing of Your Faith”</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a:t>
            </a:r>
            <a:r>
              <a:rPr lang="en-US" sz="4400" dirty="0" smtClean="0">
                <a:solidFill>
                  <a:prstClr val="black"/>
                </a:solidFill>
                <a:ea typeface="Calibri"/>
                <a:cs typeface="Times New Roman"/>
              </a:rPr>
              <a:t>12-10-23</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Lesson: </a:t>
            </a:r>
            <a:r>
              <a:rPr lang="en-US" sz="4400" dirty="0" smtClean="0">
                <a:solidFill>
                  <a:prstClr val="black"/>
                </a:solidFill>
                <a:ea typeface="Calibri"/>
                <a:cs typeface="Times New Roman"/>
              </a:rPr>
              <a:t>37  </a:t>
            </a:r>
            <a:r>
              <a:rPr lang="en-US" sz="4400" dirty="0">
                <a:solidFill>
                  <a:prstClr val="black"/>
                </a:solidFill>
                <a:ea typeface="Calibri"/>
                <a:cs typeface="Times New Roman"/>
              </a:rPr>
              <a:t>- Chapter </a:t>
            </a:r>
            <a:r>
              <a:rPr lang="en-US" sz="4400" dirty="0" smtClean="0">
                <a:solidFill>
                  <a:prstClr val="black"/>
                </a:solidFill>
                <a:ea typeface="Calibri"/>
                <a:cs typeface="Times New Roman"/>
              </a:rPr>
              <a:t>5:12</a:t>
            </a:r>
            <a:endParaRPr lang="en-US" sz="4400" dirty="0"/>
          </a:p>
        </p:txBody>
      </p:sp>
    </p:spTree>
    <p:extLst>
      <p:ext uri="{BB962C8B-B14F-4D97-AF65-F5344CB8AC3E}">
        <p14:creationId xmlns:p14="http://schemas.microsoft.com/office/powerpoint/2010/main" val="1381407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52400"/>
            <a:ext cx="8763000" cy="7092326"/>
          </a:xfrm>
          <a:prstGeom prst="rect">
            <a:avLst/>
          </a:prstGeom>
          <a:noFill/>
        </p:spPr>
        <p:txBody>
          <a:bodyPr wrap="square" rtlCol="0">
            <a:spAutoFit/>
          </a:bodyPr>
          <a:lstStyle/>
          <a:p>
            <a:pPr algn="ctr"/>
            <a:r>
              <a:rPr lang="en-US" sz="4400" b="1" u="sng" dirty="0"/>
              <a:t>LIFE  APPLICATION </a:t>
            </a:r>
            <a:endParaRPr lang="en-US" sz="4400" b="1" u="sng" dirty="0" smtClean="0"/>
          </a:p>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Let your “yes” be yes and </a:t>
            </a:r>
            <a:endParaRPr lang="en-US" sz="44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dirty="0" smtClean="0">
                <a:latin typeface="Calibri" panose="020F0502020204030204" pitchFamily="34" charset="0"/>
                <a:ea typeface="Calibri" panose="020F0502020204030204" pitchFamily="34" charset="0"/>
                <a:cs typeface="Times New Roman" panose="02020603050405020304" pitchFamily="18" charset="0"/>
              </a:rPr>
              <a:t>your </a:t>
            </a:r>
            <a:r>
              <a:rPr lang="en-US" sz="4400" dirty="0">
                <a:latin typeface="Calibri" panose="020F0502020204030204" pitchFamily="34" charset="0"/>
                <a:ea typeface="Calibri" panose="020F0502020204030204" pitchFamily="34" charset="0"/>
                <a:cs typeface="Times New Roman" panose="02020603050405020304" pitchFamily="18" charset="0"/>
              </a:rPr>
              <a:t>“no” be </a:t>
            </a:r>
            <a:r>
              <a:rPr lang="en-US" sz="4400" dirty="0" smtClean="0">
                <a:latin typeface="Calibri" panose="020F0502020204030204" pitchFamily="34" charset="0"/>
                <a:ea typeface="Calibri" panose="020F0502020204030204" pitchFamily="34" charset="0"/>
                <a:cs typeface="Times New Roman" panose="02020603050405020304" pitchFamily="18" charset="0"/>
              </a:rPr>
              <a:t>no.</a:t>
            </a:r>
          </a:p>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How does this describe a person who is true to his </a:t>
            </a:r>
            <a:r>
              <a:rPr lang="en-US" sz="4400" dirty="0" smtClean="0">
                <a:latin typeface="Calibri" panose="020F0502020204030204" pitchFamily="34" charset="0"/>
                <a:ea typeface="Calibri" panose="020F0502020204030204" pitchFamily="34" charset="0"/>
                <a:cs typeface="Times New Roman" panose="02020603050405020304" pitchFamily="18" charset="0"/>
              </a:rPr>
              <a:t>word</a:t>
            </a:r>
          </a:p>
          <a:p>
            <a:pPr algn="ctr">
              <a:lnSpc>
                <a:spcPct val="107000"/>
              </a:lnSpc>
            </a:pPr>
            <a:r>
              <a:rPr lang="en-US" sz="4400" dirty="0" smtClean="0">
                <a:latin typeface="Calibri" panose="020F0502020204030204" pitchFamily="34" charset="0"/>
                <a:ea typeface="Calibri" panose="020F0502020204030204" pitchFamily="34" charset="0"/>
                <a:cs typeface="Times New Roman" panose="02020603050405020304" pitchFamily="18" charset="0"/>
              </a:rPr>
              <a:t> </a:t>
            </a:r>
            <a:r>
              <a:rPr lang="en-US" sz="4400" dirty="0">
                <a:latin typeface="Calibri" panose="020F0502020204030204" pitchFamily="34" charset="0"/>
                <a:ea typeface="Calibri" panose="020F0502020204030204" pitchFamily="34" charset="0"/>
                <a:cs typeface="Times New Roman" panose="02020603050405020304" pitchFamily="18" charset="0"/>
              </a:rPr>
              <a:t>before God and man</a:t>
            </a:r>
            <a:r>
              <a:rPr lang="en-US" sz="4400" dirty="0" smtClean="0">
                <a:latin typeface="Calibri" panose="020F0502020204030204" pitchFamily="34" charset="0"/>
                <a:ea typeface="Calibri" panose="020F0502020204030204" pitchFamily="34" charset="0"/>
                <a:cs typeface="Times New Roman" panose="02020603050405020304" pitchFamily="18" charset="0"/>
              </a:rPr>
              <a:t>?</a:t>
            </a:r>
            <a:r>
              <a:rPr lang="en-US" sz="4400" dirty="0">
                <a:latin typeface="Calibri" panose="020F0502020204030204" pitchFamily="34" charset="0"/>
                <a:ea typeface="Calibri" panose="020F0502020204030204" pitchFamily="34" charset="0"/>
                <a:cs typeface="Times New Roman" panose="02020603050405020304" pitchFamily="18" charset="0"/>
              </a:rPr>
              <a:t> </a:t>
            </a:r>
            <a:endParaRPr lang="en-US" sz="44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“Be a man of your word”</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4000" b="1" u="sng"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2538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9383" r="10899" b="18844"/>
          <a:stretch/>
        </p:blipFill>
        <p:spPr>
          <a:xfrm>
            <a:off x="675443" y="381000"/>
            <a:ext cx="7793114" cy="5821362"/>
          </a:xfrm>
          <a:prstGeom prst="rect">
            <a:avLst/>
          </a:prstGeom>
        </p:spPr>
      </p:pic>
    </p:spTree>
    <p:extLst>
      <p:ext uri="{BB962C8B-B14F-4D97-AF65-F5344CB8AC3E}">
        <p14:creationId xmlns:p14="http://schemas.microsoft.com/office/powerpoint/2010/main" val="3773577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6764" b="9085"/>
          <a:stretch/>
        </p:blipFill>
        <p:spPr>
          <a:xfrm>
            <a:off x="609600" y="274638"/>
            <a:ext cx="7467600" cy="6284163"/>
          </a:xfrm>
          <a:prstGeom prst="rect">
            <a:avLst/>
          </a:prstGeom>
        </p:spPr>
      </p:pic>
    </p:spTree>
    <p:extLst>
      <p:ext uri="{BB962C8B-B14F-4D97-AF65-F5344CB8AC3E}">
        <p14:creationId xmlns:p14="http://schemas.microsoft.com/office/powerpoint/2010/main" val="813902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F4670C-33DB-1897-777F-C743E7629DB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0BB916D3-6F37-2D1C-19DB-BDD0AFCE9770}"/>
              </a:ext>
            </a:extLst>
          </p:cNvPr>
          <p:cNvPicPr>
            <a:picLocks noGrp="1" noChangeAspect="1"/>
          </p:cNvPicPr>
          <p:nvPr>
            <p:ph idx="1"/>
          </p:nvPr>
        </p:nvPicPr>
        <p:blipFill>
          <a:blip r:embed="rId2"/>
          <a:stretch>
            <a:fillRect/>
          </a:stretch>
        </p:blipFill>
        <p:spPr>
          <a:xfrm>
            <a:off x="252835" y="838200"/>
            <a:ext cx="8409126" cy="4724400"/>
          </a:xfrm>
          <a:prstGeom prst="rect">
            <a:avLst/>
          </a:prstGeom>
        </p:spPr>
      </p:pic>
    </p:spTree>
    <p:extLst>
      <p:ext uri="{BB962C8B-B14F-4D97-AF65-F5344CB8AC3E}">
        <p14:creationId xmlns:p14="http://schemas.microsoft.com/office/powerpoint/2010/main" val="848435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214"/>
          <a:stretch/>
        </p:blipFill>
        <p:spPr>
          <a:xfrm>
            <a:off x="457200" y="1066800"/>
            <a:ext cx="8229600" cy="4038600"/>
          </a:xfrm>
          <a:prstGeom prst="rect">
            <a:avLst/>
          </a:prstGeom>
        </p:spPr>
      </p:pic>
    </p:spTree>
    <p:extLst>
      <p:ext uri="{BB962C8B-B14F-4D97-AF65-F5344CB8AC3E}">
        <p14:creationId xmlns:p14="http://schemas.microsoft.com/office/powerpoint/2010/main" val="1545311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262915"/>
            <a:ext cx="5603677" cy="6306972"/>
          </a:xfrm>
          <a:prstGeom prst="rect">
            <a:avLst/>
          </a:prstGeom>
        </p:spPr>
      </p:pic>
    </p:spTree>
    <p:extLst>
      <p:ext uri="{BB962C8B-B14F-4D97-AF65-F5344CB8AC3E}">
        <p14:creationId xmlns:p14="http://schemas.microsoft.com/office/powerpoint/2010/main" val="3095904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69635" y="846138"/>
            <a:ext cx="8146473" cy="4267200"/>
          </a:xfrm>
          <a:prstGeom prst="rect">
            <a:avLst/>
          </a:prstGeom>
        </p:spPr>
      </p:pic>
    </p:spTree>
    <p:extLst>
      <p:ext uri="{BB962C8B-B14F-4D97-AF65-F5344CB8AC3E}">
        <p14:creationId xmlns:p14="http://schemas.microsoft.com/office/powerpoint/2010/main" val="486591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FAD119-FAD1-ECC3-0359-EFD2ABA17B7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DA291FA2-7B62-FBD6-88B7-6E4B9A7D8589}"/>
              </a:ext>
            </a:extLst>
          </p:cNvPr>
          <p:cNvPicPr>
            <a:picLocks noGrp="1" noChangeAspect="1"/>
          </p:cNvPicPr>
          <p:nvPr>
            <p:ph idx="1"/>
          </p:nvPr>
        </p:nvPicPr>
        <p:blipFill>
          <a:blip r:embed="rId2"/>
          <a:stretch>
            <a:fillRect/>
          </a:stretch>
        </p:blipFill>
        <p:spPr>
          <a:xfrm>
            <a:off x="533400" y="762000"/>
            <a:ext cx="7846809" cy="4419600"/>
          </a:xfrm>
          <a:prstGeom prst="rect">
            <a:avLst/>
          </a:prstGeom>
        </p:spPr>
      </p:pic>
    </p:spTree>
    <p:extLst>
      <p:ext uri="{BB962C8B-B14F-4D97-AF65-F5344CB8AC3E}">
        <p14:creationId xmlns:p14="http://schemas.microsoft.com/office/powerpoint/2010/main" val="3670453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 t="13617" r="6735" b="12304"/>
          <a:stretch/>
        </p:blipFill>
        <p:spPr>
          <a:xfrm>
            <a:off x="439615" y="251192"/>
            <a:ext cx="8000620" cy="6354762"/>
          </a:xfrm>
          <a:prstGeom prst="rect">
            <a:avLst/>
          </a:prstGeom>
        </p:spPr>
      </p:pic>
    </p:spTree>
    <p:extLst>
      <p:ext uri="{BB962C8B-B14F-4D97-AF65-F5344CB8AC3E}">
        <p14:creationId xmlns:p14="http://schemas.microsoft.com/office/powerpoint/2010/main" val="223072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228600"/>
            <a:ext cx="6096000" cy="6096000"/>
          </a:xfrm>
          <a:prstGeom prst="rect">
            <a:avLst/>
          </a:prstGeom>
        </p:spPr>
      </p:pic>
    </p:spTree>
    <p:extLst>
      <p:ext uri="{BB962C8B-B14F-4D97-AF65-F5344CB8AC3E}">
        <p14:creationId xmlns:p14="http://schemas.microsoft.com/office/powerpoint/2010/main" val="595761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05082" y="457200"/>
            <a:ext cx="8281718" cy="5446224"/>
          </a:xfrm>
          <a:prstGeom prst="rect">
            <a:avLst/>
          </a:prstGeom>
        </p:spPr>
      </p:pic>
    </p:spTree>
    <p:extLst>
      <p:ext uri="{BB962C8B-B14F-4D97-AF65-F5344CB8AC3E}">
        <p14:creationId xmlns:p14="http://schemas.microsoft.com/office/powerpoint/2010/main" val="1972430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1AF2D2-7C93-85BA-34B8-231CF136827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FDB67479-A7EF-ED81-1494-ED1F78010141}"/>
              </a:ext>
            </a:extLst>
          </p:cNvPr>
          <p:cNvPicPr>
            <a:picLocks noGrp="1" noChangeAspect="1"/>
          </p:cNvPicPr>
          <p:nvPr>
            <p:ph idx="1"/>
          </p:nvPr>
        </p:nvPicPr>
        <p:blipFill rotWithShape="1">
          <a:blip r:embed="rId2"/>
          <a:srcRect b="9946"/>
          <a:stretch/>
        </p:blipFill>
        <p:spPr>
          <a:xfrm>
            <a:off x="475303" y="480219"/>
            <a:ext cx="7863416" cy="5310981"/>
          </a:xfrm>
          <a:prstGeom prst="rect">
            <a:avLst/>
          </a:prstGeom>
        </p:spPr>
      </p:pic>
    </p:spTree>
    <p:extLst>
      <p:ext uri="{BB962C8B-B14F-4D97-AF65-F5344CB8AC3E}">
        <p14:creationId xmlns:p14="http://schemas.microsoft.com/office/powerpoint/2010/main" val="453413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6D1B6F-678D-DA11-BA8C-886C860CCC2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 xmlns:a16="http://schemas.microsoft.com/office/drawing/2014/main" id="{AA153120-FAB2-3DBD-5F12-A50C0C4C2871}"/>
              </a:ext>
            </a:extLst>
          </p:cNvPr>
          <p:cNvPicPr>
            <a:picLocks noGrp="1" noChangeAspect="1"/>
          </p:cNvPicPr>
          <p:nvPr>
            <p:ph idx="1"/>
          </p:nvPr>
        </p:nvPicPr>
        <p:blipFill>
          <a:blip r:embed="rId2"/>
          <a:stretch>
            <a:fillRect/>
          </a:stretch>
        </p:blipFill>
        <p:spPr>
          <a:xfrm>
            <a:off x="644916" y="914400"/>
            <a:ext cx="8009467" cy="4191000"/>
          </a:xfrm>
          <a:prstGeom prst="rect">
            <a:avLst/>
          </a:prstGeom>
        </p:spPr>
      </p:pic>
    </p:spTree>
    <p:extLst>
      <p:ext uri="{BB962C8B-B14F-4D97-AF65-F5344CB8AC3E}">
        <p14:creationId xmlns:p14="http://schemas.microsoft.com/office/powerpoint/2010/main" val="2594867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5C673F9-8054-9C0F-8BDA-CD2531C918F9}"/>
              </a:ext>
            </a:extLst>
          </p:cNvPr>
          <p:cNvPicPr>
            <a:picLocks noChangeAspect="1"/>
          </p:cNvPicPr>
          <p:nvPr/>
        </p:nvPicPr>
        <p:blipFill>
          <a:blip r:embed="rId2"/>
          <a:stretch>
            <a:fillRect/>
          </a:stretch>
        </p:blipFill>
        <p:spPr>
          <a:xfrm>
            <a:off x="609600" y="533400"/>
            <a:ext cx="8115300" cy="5410200"/>
          </a:xfrm>
          <a:prstGeom prst="rect">
            <a:avLst/>
          </a:prstGeom>
        </p:spPr>
      </p:pic>
      <p:sp>
        <p:nvSpPr>
          <p:cNvPr id="2" name="Title 1">
            <a:extLst>
              <a:ext uri="{FF2B5EF4-FFF2-40B4-BE49-F238E27FC236}">
                <a16:creationId xmlns="" xmlns:a16="http://schemas.microsoft.com/office/drawing/2014/main" id="{3C20B9AC-C6E8-E89A-A168-1343C1FFDD7C}"/>
              </a:ext>
            </a:extLst>
          </p:cNvPr>
          <p:cNvSpPr>
            <a:spLocks noGrp="1"/>
          </p:cNvSpPr>
          <p:nvPr>
            <p:ph type="ctrTitle"/>
          </p:nvPr>
        </p:nvSpPr>
        <p:spPr/>
        <p:txBody>
          <a:bodyPr/>
          <a:lstStyle/>
          <a:p>
            <a:endParaRPr lang="en-US" dirty="0"/>
          </a:p>
        </p:txBody>
      </p:sp>
      <p:sp>
        <p:nvSpPr>
          <p:cNvPr id="3" name="Subtitle 2">
            <a:extLst>
              <a:ext uri="{FF2B5EF4-FFF2-40B4-BE49-F238E27FC236}">
                <a16:creationId xmlns="" xmlns:a16="http://schemas.microsoft.com/office/drawing/2014/main" id="{90001CCC-433F-A1C3-7B42-A6365A7CFC5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3665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50A914-7F0A-B419-0DD4-49B3EC790D6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99027365-3FAB-02B1-6BE2-70F77AFDCA58}"/>
              </a:ext>
            </a:extLst>
          </p:cNvPr>
          <p:cNvPicPr>
            <a:picLocks noGrp="1" noChangeAspect="1"/>
          </p:cNvPicPr>
          <p:nvPr>
            <p:ph idx="1"/>
          </p:nvPr>
        </p:nvPicPr>
        <p:blipFill>
          <a:blip r:embed="rId2"/>
          <a:stretch>
            <a:fillRect/>
          </a:stretch>
        </p:blipFill>
        <p:spPr>
          <a:xfrm>
            <a:off x="457200" y="381000"/>
            <a:ext cx="7965016" cy="5973762"/>
          </a:xfrm>
          <a:prstGeom prst="rect">
            <a:avLst/>
          </a:prstGeom>
        </p:spPr>
      </p:pic>
    </p:spTree>
    <p:extLst>
      <p:ext uri="{BB962C8B-B14F-4D97-AF65-F5344CB8AC3E}">
        <p14:creationId xmlns:p14="http://schemas.microsoft.com/office/powerpoint/2010/main" val="1622009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80646" y="762000"/>
            <a:ext cx="7881095" cy="5257800"/>
          </a:xfrm>
          <a:prstGeom prst="rect">
            <a:avLst/>
          </a:prstGeom>
        </p:spPr>
      </p:pic>
    </p:spTree>
    <p:extLst>
      <p:ext uri="{BB962C8B-B14F-4D97-AF65-F5344CB8AC3E}">
        <p14:creationId xmlns:p14="http://schemas.microsoft.com/office/powerpoint/2010/main" val="1315592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78964C-08E8-1B80-127F-43FA4D0E004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F7E7EBA8-AF7F-EEF9-2761-85A00E01C350}"/>
              </a:ext>
            </a:extLst>
          </p:cNvPr>
          <p:cNvPicPr>
            <a:picLocks noGrp="1" noChangeAspect="1"/>
          </p:cNvPicPr>
          <p:nvPr>
            <p:ph idx="1"/>
          </p:nvPr>
        </p:nvPicPr>
        <p:blipFill rotWithShape="1">
          <a:blip r:embed="rId2"/>
          <a:srcRect b="8289"/>
          <a:stretch/>
        </p:blipFill>
        <p:spPr>
          <a:xfrm>
            <a:off x="381000" y="1066800"/>
            <a:ext cx="8229600" cy="3962400"/>
          </a:xfrm>
          <a:prstGeom prst="rect">
            <a:avLst/>
          </a:prstGeom>
        </p:spPr>
      </p:pic>
    </p:spTree>
    <p:extLst>
      <p:ext uri="{BB962C8B-B14F-4D97-AF65-F5344CB8AC3E}">
        <p14:creationId xmlns:p14="http://schemas.microsoft.com/office/powerpoint/2010/main" val="335281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3788" b="18131"/>
          <a:stretch/>
        </p:blipFill>
        <p:spPr>
          <a:xfrm>
            <a:off x="369368" y="609600"/>
            <a:ext cx="8405263" cy="5364162"/>
          </a:xfrm>
          <a:prstGeom prst="rect">
            <a:avLst/>
          </a:prstGeom>
        </p:spPr>
      </p:pic>
    </p:spTree>
    <p:extLst>
      <p:ext uri="{BB962C8B-B14F-4D97-AF65-F5344CB8AC3E}">
        <p14:creationId xmlns:p14="http://schemas.microsoft.com/office/powerpoint/2010/main" val="2710806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762000"/>
            <a:ext cx="8398933" cy="4724400"/>
          </a:xfrm>
          <a:prstGeom prst="rect">
            <a:avLst/>
          </a:prstGeom>
        </p:spPr>
      </p:pic>
    </p:spTree>
    <p:extLst>
      <p:ext uri="{BB962C8B-B14F-4D97-AF65-F5344CB8AC3E}">
        <p14:creationId xmlns:p14="http://schemas.microsoft.com/office/powerpoint/2010/main" val="4100251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AF09E0-C5F9-DA19-CFBB-32070EE1070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904AAC4A-BEDF-BEA8-C7C2-BB7EC05EA3E1}"/>
              </a:ext>
            </a:extLst>
          </p:cNvPr>
          <p:cNvPicPr>
            <a:picLocks noGrp="1" noChangeAspect="1"/>
          </p:cNvPicPr>
          <p:nvPr>
            <p:ph idx="1"/>
          </p:nvPr>
        </p:nvPicPr>
        <p:blipFill rotWithShape="1">
          <a:blip r:embed="rId2"/>
          <a:srcRect b="10101"/>
          <a:stretch/>
        </p:blipFill>
        <p:spPr>
          <a:xfrm>
            <a:off x="990600" y="152400"/>
            <a:ext cx="7239000" cy="6507735"/>
          </a:xfrm>
          <a:prstGeom prst="rect">
            <a:avLst/>
          </a:prstGeom>
        </p:spPr>
      </p:pic>
    </p:spTree>
    <p:extLst>
      <p:ext uri="{BB962C8B-B14F-4D97-AF65-F5344CB8AC3E}">
        <p14:creationId xmlns:p14="http://schemas.microsoft.com/office/powerpoint/2010/main" val="4169816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09800" y="274638"/>
            <a:ext cx="4191000" cy="6339329"/>
          </a:xfrm>
          <a:prstGeom prst="rect">
            <a:avLst/>
          </a:prstGeom>
        </p:spPr>
      </p:pic>
    </p:spTree>
    <p:extLst>
      <p:ext uri="{BB962C8B-B14F-4D97-AF65-F5344CB8AC3E}">
        <p14:creationId xmlns:p14="http://schemas.microsoft.com/office/powerpoint/2010/main" val="331571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52400"/>
            <a:ext cx="8534400" cy="6400800"/>
          </a:xfrm>
          <a:prstGeom prst="rect">
            <a:avLst/>
          </a:prstGeom>
        </p:spPr>
      </p:pic>
    </p:spTree>
    <p:extLst>
      <p:ext uri="{BB962C8B-B14F-4D97-AF65-F5344CB8AC3E}">
        <p14:creationId xmlns:p14="http://schemas.microsoft.com/office/powerpoint/2010/main" val="12284705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457200"/>
            <a:ext cx="4572000" cy="5947475"/>
          </a:xfrm>
          <a:prstGeom prst="rect">
            <a:avLst/>
          </a:prstGeom>
        </p:spPr>
      </p:pic>
    </p:spTree>
    <p:extLst>
      <p:ext uri="{BB962C8B-B14F-4D97-AF65-F5344CB8AC3E}">
        <p14:creationId xmlns:p14="http://schemas.microsoft.com/office/powerpoint/2010/main" val="570389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01EE1-8655-9345-CCE3-329E420FB3D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 xmlns:a16="http://schemas.microsoft.com/office/drawing/2014/main" id="{61775008-C05C-DA06-65E2-23E006FE1773}"/>
              </a:ext>
            </a:extLst>
          </p:cNvPr>
          <p:cNvPicPr>
            <a:picLocks noGrp="1" noChangeAspect="1"/>
          </p:cNvPicPr>
          <p:nvPr>
            <p:ph idx="1"/>
          </p:nvPr>
        </p:nvPicPr>
        <p:blipFill>
          <a:blip r:embed="rId2"/>
          <a:stretch>
            <a:fillRect/>
          </a:stretch>
        </p:blipFill>
        <p:spPr>
          <a:xfrm>
            <a:off x="1143000" y="838200"/>
            <a:ext cx="6437287" cy="4953000"/>
          </a:xfrm>
          <a:prstGeom prst="rect">
            <a:avLst/>
          </a:prstGeom>
        </p:spPr>
      </p:pic>
    </p:spTree>
    <p:extLst>
      <p:ext uri="{BB962C8B-B14F-4D97-AF65-F5344CB8AC3E}">
        <p14:creationId xmlns:p14="http://schemas.microsoft.com/office/powerpoint/2010/main" val="3472622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12FDB5-7DFC-04BA-ACDD-B8BC167F567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3442F812-E633-7DB5-5BAC-C90F3790A5AF}"/>
              </a:ext>
            </a:extLst>
          </p:cNvPr>
          <p:cNvPicPr>
            <a:picLocks noGrp="1" noChangeAspect="1"/>
          </p:cNvPicPr>
          <p:nvPr>
            <p:ph idx="1"/>
          </p:nvPr>
        </p:nvPicPr>
        <p:blipFill rotWithShape="1">
          <a:blip r:embed="rId2"/>
          <a:srcRect b="9084"/>
          <a:stretch/>
        </p:blipFill>
        <p:spPr>
          <a:xfrm>
            <a:off x="2057400" y="416791"/>
            <a:ext cx="4419600" cy="6024417"/>
          </a:xfrm>
          <a:prstGeom prst="rect">
            <a:avLst/>
          </a:prstGeom>
        </p:spPr>
      </p:pic>
    </p:spTree>
    <p:extLst>
      <p:ext uri="{BB962C8B-B14F-4D97-AF65-F5344CB8AC3E}">
        <p14:creationId xmlns:p14="http://schemas.microsoft.com/office/powerpoint/2010/main" val="1395032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4738"/>
          <a:stretch/>
        </p:blipFill>
        <p:spPr>
          <a:xfrm>
            <a:off x="1066800" y="274638"/>
            <a:ext cx="6400800" cy="6088566"/>
          </a:xfrm>
          <a:prstGeom prst="rect">
            <a:avLst/>
          </a:prstGeom>
        </p:spPr>
      </p:pic>
    </p:spTree>
    <p:extLst>
      <p:ext uri="{BB962C8B-B14F-4D97-AF65-F5344CB8AC3E}">
        <p14:creationId xmlns:p14="http://schemas.microsoft.com/office/powerpoint/2010/main" val="381242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457200"/>
            <a:ext cx="7125778" cy="5973762"/>
          </a:xfrm>
          <a:prstGeom prst="rect">
            <a:avLst/>
          </a:prstGeom>
        </p:spPr>
      </p:pic>
    </p:spTree>
    <p:extLst>
      <p:ext uri="{BB962C8B-B14F-4D97-AF65-F5344CB8AC3E}">
        <p14:creationId xmlns:p14="http://schemas.microsoft.com/office/powerpoint/2010/main" val="3314208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0" y="152400"/>
            <a:ext cx="6453554" cy="6453554"/>
          </a:xfrm>
          <a:prstGeom prst="rect">
            <a:avLst/>
          </a:prstGeom>
        </p:spPr>
      </p:pic>
    </p:spTree>
    <p:extLst>
      <p:ext uri="{BB962C8B-B14F-4D97-AF65-F5344CB8AC3E}">
        <p14:creationId xmlns:p14="http://schemas.microsoft.com/office/powerpoint/2010/main" val="329607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8519"/>
          <a:stretch/>
        </p:blipFill>
        <p:spPr>
          <a:xfrm>
            <a:off x="685800" y="381000"/>
            <a:ext cx="7302777" cy="5950316"/>
          </a:xfrm>
          <a:prstGeom prst="rect">
            <a:avLst/>
          </a:prstGeom>
        </p:spPr>
      </p:pic>
    </p:spTree>
    <p:extLst>
      <p:ext uri="{BB962C8B-B14F-4D97-AF65-F5344CB8AC3E}">
        <p14:creationId xmlns:p14="http://schemas.microsoft.com/office/powerpoint/2010/main" val="2089707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3888" y="685800"/>
            <a:ext cx="8393604" cy="4724400"/>
          </a:xfrm>
          <a:prstGeom prst="rect">
            <a:avLst/>
          </a:prstGeom>
        </p:spPr>
      </p:pic>
    </p:spTree>
    <p:extLst>
      <p:ext uri="{BB962C8B-B14F-4D97-AF65-F5344CB8AC3E}">
        <p14:creationId xmlns:p14="http://schemas.microsoft.com/office/powerpoint/2010/main" val="234366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75541" y="816830"/>
            <a:ext cx="8392917" cy="4724400"/>
          </a:xfrm>
          <a:prstGeom prst="rect">
            <a:avLst/>
          </a:prstGeom>
        </p:spPr>
      </p:pic>
    </p:spTree>
    <p:extLst>
      <p:ext uri="{BB962C8B-B14F-4D97-AF65-F5344CB8AC3E}">
        <p14:creationId xmlns:p14="http://schemas.microsoft.com/office/powerpoint/2010/main" val="286144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309807"/>
            <a:ext cx="6019800" cy="6019800"/>
          </a:xfrm>
          <a:prstGeom prst="rect">
            <a:avLst/>
          </a:prstGeom>
        </p:spPr>
      </p:pic>
    </p:spTree>
    <p:extLst>
      <p:ext uri="{BB962C8B-B14F-4D97-AF65-F5344CB8AC3E}">
        <p14:creationId xmlns:p14="http://schemas.microsoft.com/office/powerpoint/2010/main" val="1372978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534400" cy="6119111"/>
          </a:xfrm>
          <a:prstGeom prst="rect">
            <a:avLst/>
          </a:prstGeom>
          <a:noFill/>
        </p:spPr>
        <p:txBody>
          <a:bodyPr wrap="square" rtlCol="0">
            <a:spAutoFit/>
          </a:bodyPr>
          <a:lstStyle/>
          <a:p>
            <a:pPr lvl="0" algn="ctr">
              <a:lnSpc>
                <a:spcPct val="107000"/>
              </a:lnSpc>
            </a:pPr>
            <a:r>
              <a:rPr lang="en-US" sz="28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TEXT AND STUDY </a:t>
            </a:r>
            <a:r>
              <a:rPr lang="en-US" sz="28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NOTES</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(12) But above all, my brothers, do not swear, either </a:t>
            </a:r>
            <a:r>
              <a:rPr lang="en-US" sz="3200" b="1" dirty="0">
                <a:latin typeface="Calibri" panose="020F0502020204030204" pitchFamily="34" charset="0"/>
                <a:ea typeface="Calibri" panose="020F0502020204030204" pitchFamily="34" charset="0"/>
                <a:cs typeface="Times New Roman" panose="02020603050405020304" pitchFamily="18" charset="0"/>
              </a:rPr>
              <a:t>by heaven</a:t>
            </a:r>
            <a:r>
              <a:rPr lang="en-US" sz="3200" dirty="0">
                <a:latin typeface="Calibri" panose="020F0502020204030204" pitchFamily="34" charset="0"/>
                <a:ea typeface="Calibri" panose="020F0502020204030204" pitchFamily="34" charset="0"/>
                <a:cs typeface="Times New Roman" panose="02020603050405020304" pitchFamily="18" charset="0"/>
              </a:rPr>
              <a:t> or by earth or by any other oath, but let your “yes” be yes and your “no” be no, so that you may not fall under condemnation</a:t>
            </a:r>
            <a:r>
              <a:rPr lang="en-US" sz="3200" dirty="0" smtClean="0">
                <a:latin typeface="Calibri" panose="020F0502020204030204" pitchFamily="34"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b="1" dirty="0">
                <a:latin typeface="Calibri" panose="020F0502020204030204" pitchFamily="34" charset="0"/>
                <a:ea typeface="Calibri" panose="020F0502020204030204" pitchFamily="34" charset="0"/>
                <a:cs typeface="Times New Roman" panose="02020603050405020304" pitchFamily="18" charset="0"/>
              </a:rPr>
              <a:t>(Gen 21:23,24;  50:5;  Lev 19:12;  Dt 6:13; 10:20; </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b="1" dirty="0" smtClean="0">
                <a:latin typeface="Calibri" panose="020F0502020204030204" pitchFamily="34" charset="0"/>
                <a:ea typeface="Calibri" panose="020F0502020204030204" pitchFamily="34" charset="0"/>
                <a:cs typeface="Times New Roman" panose="02020603050405020304" pitchFamily="18" charset="0"/>
              </a:rPr>
              <a:t> </a:t>
            </a:r>
            <a:r>
              <a:rPr lang="en-US" sz="3200" b="1" dirty="0">
                <a:latin typeface="Calibri" panose="020F0502020204030204" pitchFamily="34" charset="0"/>
                <a:ea typeface="Calibri" panose="020F0502020204030204" pitchFamily="34" charset="0"/>
                <a:cs typeface="Times New Roman" panose="02020603050405020304" pitchFamily="18" charset="0"/>
              </a:rPr>
              <a:t>1 Sam 24:21.22; </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b="1" dirty="0" smtClean="0">
                <a:latin typeface="Calibri" panose="020F0502020204030204" pitchFamily="34" charset="0"/>
                <a:ea typeface="Calibri" panose="020F0502020204030204" pitchFamily="34" charset="0"/>
                <a:cs typeface="Times New Roman" panose="02020603050405020304" pitchFamily="18" charset="0"/>
              </a:rPr>
              <a:t> </a:t>
            </a:r>
            <a:r>
              <a:rPr lang="en-US" sz="3200" b="1" dirty="0">
                <a:latin typeface="Calibri" panose="020F0502020204030204" pitchFamily="34" charset="0"/>
                <a:ea typeface="Calibri" panose="020F0502020204030204" pitchFamily="34" charset="0"/>
                <a:cs typeface="Times New Roman" panose="02020603050405020304" pitchFamily="18" charset="0"/>
              </a:rPr>
              <a:t>Ps 24:4;  63:11;  Is 65:16;  Mal 3:5;</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b="1" dirty="0">
                <a:latin typeface="Calibri" panose="020F0502020204030204" pitchFamily="34" charset="0"/>
                <a:ea typeface="Calibri" panose="020F0502020204030204" pitchFamily="34" charset="0"/>
                <a:cs typeface="Times New Roman" panose="02020603050405020304" pitchFamily="18" charset="0"/>
              </a:rPr>
              <a:t> Mt 5:33-37;   23:16-22;  26:62-66,74;   </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b="1" dirty="0" smtClean="0">
                <a:latin typeface="Calibri" panose="020F0502020204030204" pitchFamily="34" charset="0"/>
                <a:ea typeface="Calibri" panose="020F0502020204030204" pitchFamily="34" charset="0"/>
                <a:cs typeface="Times New Roman" panose="02020603050405020304" pitchFamily="18" charset="0"/>
              </a:rPr>
              <a:t>Mark </a:t>
            </a:r>
            <a:r>
              <a:rPr lang="en-US" sz="3200" b="1" dirty="0">
                <a:latin typeface="Calibri" panose="020F0502020204030204" pitchFamily="34" charset="0"/>
                <a:ea typeface="Calibri" panose="020F0502020204030204" pitchFamily="34" charset="0"/>
                <a:cs typeface="Times New Roman" panose="02020603050405020304" pitchFamily="18" charset="0"/>
              </a:rPr>
              <a:t>14:71;   Lk 6:28;  </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b="1" dirty="0" smtClean="0">
                <a:latin typeface="Calibri" panose="020F0502020204030204" pitchFamily="34" charset="0"/>
                <a:ea typeface="Calibri" panose="020F0502020204030204" pitchFamily="34" charset="0"/>
                <a:cs typeface="Times New Roman" panose="02020603050405020304" pitchFamily="18" charset="0"/>
              </a:rPr>
              <a:t> </a:t>
            </a:r>
            <a:r>
              <a:rPr lang="en-US" sz="3200" b="1" dirty="0">
                <a:latin typeface="Calibri" panose="020F0502020204030204" pitchFamily="34" charset="0"/>
                <a:ea typeface="Calibri" panose="020F0502020204030204" pitchFamily="34" charset="0"/>
                <a:cs typeface="Times New Roman" panose="02020603050405020304" pitchFamily="18" charset="0"/>
              </a:rPr>
              <a:t>Rom 12:14;   </a:t>
            </a:r>
            <a:r>
              <a:rPr lang="en-US" sz="3200" b="1" dirty="0" err="1">
                <a:latin typeface="Calibri" panose="020F0502020204030204" pitchFamily="34" charset="0"/>
                <a:ea typeface="Calibri" panose="020F0502020204030204" pitchFamily="34" charset="0"/>
                <a:cs typeface="Times New Roman" panose="02020603050405020304" pitchFamily="18" charset="0"/>
              </a:rPr>
              <a:t>Heb</a:t>
            </a:r>
            <a:r>
              <a:rPr lang="en-US" sz="3200" b="1" dirty="0">
                <a:latin typeface="Calibri" panose="020F0502020204030204" pitchFamily="34" charset="0"/>
                <a:ea typeface="Calibri" panose="020F0502020204030204" pitchFamily="34" charset="0"/>
                <a:cs typeface="Times New Roman" panose="02020603050405020304" pitchFamily="18" charset="0"/>
              </a:rPr>
              <a:t> 3:18;  6:13-16)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5526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25884" y="846138"/>
            <a:ext cx="6292232" cy="4724400"/>
          </a:xfrm>
          <a:prstGeom prst="rect">
            <a:avLst/>
          </a:prstGeom>
        </p:spPr>
      </p:pic>
    </p:spTree>
    <p:extLst>
      <p:ext uri="{BB962C8B-B14F-4D97-AF65-F5344CB8AC3E}">
        <p14:creationId xmlns:p14="http://schemas.microsoft.com/office/powerpoint/2010/main" val="2422418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3754" y="1143000"/>
            <a:ext cx="8229600" cy="4299966"/>
          </a:xfrm>
          <a:prstGeom prst="rect">
            <a:avLst/>
          </a:prstGeom>
        </p:spPr>
      </p:pic>
    </p:spTree>
    <p:extLst>
      <p:ext uri="{BB962C8B-B14F-4D97-AF65-F5344CB8AC3E}">
        <p14:creationId xmlns:p14="http://schemas.microsoft.com/office/powerpoint/2010/main" val="1115018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0" y="1143000"/>
            <a:ext cx="7310589" cy="3825875"/>
          </a:xfrm>
          <a:prstGeom prst="rect">
            <a:avLst/>
          </a:prstGeom>
        </p:spPr>
      </p:pic>
    </p:spTree>
    <p:extLst>
      <p:ext uri="{BB962C8B-B14F-4D97-AF65-F5344CB8AC3E}">
        <p14:creationId xmlns:p14="http://schemas.microsoft.com/office/powerpoint/2010/main" val="2993515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381000"/>
            <a:ext cx="8026400" cy="6019800"/>
          </a:xfrm>
          <a:prstGeom prst="rect">
            <a:avLst/>
          </a:prstGeom>
        </p:spPr>
      </p:pic>
    </p:spTree>
    <p:extLst>
      <p:ext uri="{BB962C8B-B14F-4D97-AF65-F5344CB8AC3E}">
        <p14:creationId xmlns:p14="http://schemas.microsoft.com/office/powerpoint/2010/main" val="2918983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8172" y="685800"/>
            <a:ext cx="8627655" cy="5176593"/>
          </a:xfrm>
          <a:prstGeom prst="rect">
            <a:avLst/>
          </a:prstGeom>
        </p:spPr>
      </p:pic>
    </p:spTree>
    <p:extLst>
      <p:ext uri="{BB962C8B-B14F-4D97-AF65-F5344CB8AC3E}">
        <p14:creationId xmlns:p14="http://schemas.microsoft.com/office/powerpoint/2010/main" val="1919707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135691"/>
            <a:ext cx="5486400" cy="6716447"/>
          </a:xfrm>
          <a:prstGeom prst="rect">
            <a:avLst/>
          </a:prstGeom>
        </p:spPr>
      </p:pic>
    </p:spTree>
    <p:extLst>
      <p:ext uri="{BB962C8B-B14F-4D97-AF65-F5344CB8AC3E}">
        <p14:creationId xmlns:p14="http://schemas.microsoft.com/office/powerpoint/2010/main" val="1934831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57200"/>
            <a:ext cx="8305800" cy="5427448"/>
          </a:xfrm>
          <a:prstGeom prst="rect">
            <a:avLst/>
          </a:prstGeom>
          <a:noFill/>
        </p:spPr>
        <p:txBody>
          <a:bodyPr wrap="square" rtlCol="0">
            <a:spAutoFit/>
          </a:bodyPr>
          <a:lstStyle/>
          <a:p>
            <a:pPr algn="ctr">
              <a:lnSpc>
                <a:spcPct val="107000"/>
              </a:lnSpc>
            </a:pPr>
            <a:r>
              <a:rPr lang="en-US" sz="3600" b="1" u="sng" dirty="0">
                <a:latin typeface="Calibri" panose="020F0502020204030204" pitchFamily="34" charset="0"/>
                <a:ea typeface="Calibri" panose="020F0502020204030204" pitchFamily="34" charset="0"/>
                <a:cs typeface="Times New Roman" panose="02020603050405020304" pitchFamily="18" charset="0"/>
              </a:rPr>
              <a:t>THE SECOND </a:t>
            </a:r>
            <a:r>
              <a:rPr lang="en-US" sz="3600" b="1" u="sng" dirty="0" smtClean="0">
                <a:latin typeface="Calibri" panose="020F0502020204030204" pitchFamily="34" charset="0"/>
                <a:ea typeface="Calibri" panose="020F0502020204030204" pitchFamily="34" charset="0"/>
                <a:cs typeface="Times New Roman" panose="02020603050405020304" pitchFamily="18" charset="0"/>
              </a:rPr>
              <a:t>COMMANDMENT</a:t>
            </a:r>
          </a:p>
          <a:p>
            <a:pPr algn="ctr">
              <a:lnSpc>
                <a:spcPct val="107000"/>
              </a:lnSpc>
            </a:pPr>
            <a:r>
              <a:rPr lang="en-US" sz="3600" b="1" u="sng"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u="sng" dirty="0">
                <a:latin typeface="Calibri" panose="020F0502020204030204" pitchFamily="34" charset="0"/>
                <a:ea typeface="Calibri" panose="020F0502020204030204" pitchFamily="34" charset="0"/>
                <a:cs typeface="Times New Roman" panose="02020603050405020304" pitchFamily="18" charset="0"/>
              </a:rPr>
              <a:t>– Luther’s Small Catechism</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Thou shalt not take </a:t>
            </a:r>
            <a:r>
              <a:rPr lang="en-US" sz="3600" b="1" dirty="0">
                <a:latin typeface="Calibri" panose="020F0502020204030204" pitchFamily="34" charset="0"/>
                <a:ea typeface="Calibri" panose="020F0502020204030204" pitchFamily="34" charset="0"/>
                <a:cs typeface="Times New Roman" panose="02020603050405020304" pitchFamily="18" charset="0"/>
              </a:rPr>
              <a:t>the name of the Lord, thy God</a:t>
            </a:r>
            <a:r>
              <a:rPr lang="en-US" sz="3600" dirty="0">
                <a:latin typeface="Calibri" panose="020F0502020204030204" pitchFamily="34" charset="0"/>
                <a:ea typeface="Calibri" panose="020F0502020204030204" pitchFamily="34" charset="0"/>
                <a:cs typeface="Times New Roman" panose="02020603050405020304" pitchFamily="18" charset="0"/>
              </a:rPr>
              <a:t>, in vain</a:t>
            </a:r>
            <a:r>
              <a:rPr lang="en-US" sz="3600" dirty="0" smtClean="0">
                <a:latin typeface="Calibri" panose="020F0502020204030204" pitchFamily="34" charset="0"/>
                <a:ea typeface="Calibri" panose="020F0502020204030204" pitchFamily="34"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What does this mean?</a:t>
            </a:r>
          </a:p>
          <a:p>
            <a:pPr algn="ct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We should fear and love </a:t>
            </a:r>
            <a:r>
              <a:rPr lang="en-US" sz="3600" b="1" dirty="0">
                <a:latin typeface="Calibri" panose="020F0502020204030204" pitchFamily="34" charset="0"/>
                <a:ea typeface="Calibri" panose="020F0502020204030204" pitchFamily="34" charset="0"/>
                <a:cs typeface="Times New Roman" panose="02020603050405020304" pitchFamily="18" charset="0"/>
              </a:rPr>
              <a:t>God</a:t>
            </a:r>
            <a:r>
              <a:rPr lang="en-US" sz="3600" dirty="0">
                <a:latin typeface="Calibri" panose="020F0502020204030204" pitchFamily="34" charset="0"/>
                <a:ea typeface="Calibri" panose="020F0502020204030204" pitchFamily="34" charset="0"/>
                <a:cs typeface="Times New Roman" panose="02020603050405020304" pitchFamily="18" charset="0"/>
              </a:rPr>
              <a:t> that we may not curse, swear, use witchcraft, lie, or deceive by </a:t>
            </a:r>
            <a:r>
              <a:rPr lang="en-US" sz="3600" b="1" dirty="0">
                <a:latin typeface="Calibri" panose="020F0502020204030204" pitchFamily="34" charset="0"/>
                <a:ea typeface="Calibri" panose="020F0502020204030204" pitchFamily="34" charset="0"/>
                <a:cs typeface="Times New Roman" panose="02020603050405020304" pitchFamily="18" charset="0"/>
              </a:rPr>
              <a:t>His name</a:t>
            </a:r>
            <a:r>
              <a:rPr lang="en-US" sz="3600" dirty="0">
                <a:latin typeface="Calibri" panose="020F0502020204030204" pitchFamily="34" charset="0"/>
                <a:ea typeface="Calibri" panose="020F0502020204030204" pitchFamily="34" charset="0"/>
                <a:cs typeface="Times New Roman" panose="02020603050405020304" pitchFamily="18" charset="0"/>
              </a:rPr>
              <a:t>, but call upon it in every trouble, pray, praise, and give thanks.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1451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04800"/>
            <a:ext cx="8686800" cy="5971250"/>
          </a:xfrm>
          <a:prstGeom prst="rect">
            <a:avLst/>
          </a:prstGeom>
          <a:noFill/>
        </p:spPr>
        <p:txBody>
          <a:bodyPr wrap="square" rtlCol="0">
            <a:spAutoFit/>
          </a:bodyPr>
          <a:lstStyle/>
          <a:p>
            <a:pPr algn="ctr">
              <a:lnSpc>
                <a:spcPct val="107000"/>
              </a:lnSpc>
            </a:pPr>
            <a:r>
              <a:rPr lang="en-US" sz="1700" b="1" u="sng" dirty="0">
                <a:latin typeface="Calibri" panose="020F0502020204030204" pitchFamily="34" charset="0"/>
                <a:ea typeface="Calibri" panose="020F0502020204030204" pitchFamily="34" charset="0"/>
                <a:cs typeface="Times New Roman" panose="02020603050405020304" pitchFamily="18" charset="0"/>
              </a:rPr>
              <a:t>The Second Commandment - Luther’s Large Catechism</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49 Thou shalt not take the name of the Lord, thy God, in vain.</a:t>
            </a:r>
          </a:p>
          <a:p>
            <a:pPr algn="ct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51 If, then, it be asked: How do you understand the Second Commandment, or what is meant by taking in vain, or misusing </a:t>
            </a:r>
            <a:r>
              <a:rPr lang="en-US" sz="1700" b="1" dirty="0">
                <a:latin typeface="Calibri" panose="020F0502020204030204" pitchFamily="34" charset="0"/>
                <a:ea typeface="Calibri" panose="020F0502020204030204" pitchFamily="34" charset="0"/>
                <a:cs typeface="Times New Roman" panose="02020603050405020304" pitchFamily="18" charset="0"/>
              </a:rPr>
              <a:t>God’s name</a:t>
            </a:r>
            <a:r>
              <a:rPr lang="en-US" sz="1700" dirty="0">
                <a:latin typeface="Calibri" panose="020F0502020204030204" pitchFamily="34" charset="0"/>
                <a:ea typeface="Calibri" panose="020F0502020204030204" pitchFamily="34" charset="0"/>
                <a:cs typeface="Times New Roman" panose="02020603050405020304" pitchFamily="18" charset="0"/>
              </a:rPr>
              <a:t>? answer briefly thus: It is misusing </a:t>
            </a:r>
            <a:r>
              <a:rPr lang="en-US" sz="1700" b="1" dirty="0">
                <a:latin typeface="Calibri" panose="020F0502020204030204" pitchFamily="34" charset="0"/>
                <a:ea typeface="Calibri" panose="020F0502020204030204" pitchFamily="34" charset="0"/>
                <a:cs typeface="Times New Roman" panose="02020603050405020304" pitchFamily="18" charset="0"/>
              </a:rPr>
              <a:t>God’s name </a:t>
            </a:r>
            <a:r>
              <a:rPr lang="en-US" sz="1700" dirty="0">
                <a:latin typeface="Calibri" panose="020F0502020204030204" pitchFamily="34" charset="0"/>
                <a:ea typeface="Calibri" panose="020F0502020204030204" pitchFamily="34" charset="0"/>
                <a:cs typeface="Times New Roman" panose="02020603050405020304" pitchFamily="18" charset="0"/>
              </a:rPr>
              <a:t>when we call upon </a:t>
            </a:r>
            <a:r>
              <a:rPr lang="en-US" sz="1700" b="1" dirty="0">
                <a:latin typeface="Calibri" panose="020F0502020204030204" pitchFamily="34" charset="0"/>
                <a:ea typeface="Calibri" panose="020F0502020204030204" pitchFamily="34" charset="0"/>
                <a:cs typeface="Times New Roman" panose="02020603050405020304" pitchFamily="18" charset="0"/>
              </a:rPr>
              <a:t>the Lord God,</a:t>
            </a:r>
            <a:r>
              <a:rPr lang="en-US" sz="1700" dirty="0">
                <a:latin typeface="Calibri" panose="020F0502020204030204" pitchFamily="34" charset="0"/>
                <a:ea typeface="Calibri" panose="020F0502020204030204" pitchFamily="34" charset="0"/>
                <a:cs typeface="Times New Roman" panose="02020603050405020304" pitchFamily="18" charset="0"/>
              </a:rPr>
              <a:t> no matter in what way, for purposes of falsehood or wrong of any kind. Therefore this commandment enjoins this much, that </a:t>
            </a:r>
            <a:r>
              <a:rPr lang="en-US" sz="1700" b="1" dirty="0">
                <a:latin typeface="Calibri" panose="020F0502020204030204" pitchFamily="34" charset="0"/>
                <a:ea typeface="Calibri" panose="020F0502020204030204" pitchFamily="34" charset="0"/>
                <a:cs typeface="Times New Roman" panose="02020603050405020304" pitchFamily="18" charset="0"/>
              </a:rPr>
              <a:t>God’s name</a:t>
            </a:r>
            <a:r>
              <a:rPr lang="en-US" sz="1700" dirty="0">
                <a:latin typeface="Calibri" panose="020F0502020204030204" pitchFamily="34" charset="0"/>
                <a:ea typeface="Calibri" panose="020F0502020204030204" pitchFamily="34" charset="0"/>
                <a:cs typeface="Times New Roman" panose="02020603050405020304" pitchFamily="18" charset="0"/>
              </a:rPr>
              <a:t> must not be appealed to falsely, or taken upon the lips, while the heart knows well enough, or should know, differently; as among those who take oaths in court, where one side lies against the other. 52 For </a:t>
            </a:r>
            <a:r>
              <a:rPr lang="en-US" sz="1700" b="1" dirty="0">
                <a:latin typeface="Calibri" panose="020F0502020204030204" pitchFamily="34" charset="0"/>
                <a:ea typeface="Calibri" panose="020F0502020204030204" pitchFamily="34" charset="0"/>
                <a:cs typeface="Times New Roman" panose="02020603050405020304" pitchFamily="18" charset="0"/>
              </a:rPr>
              <a:t>God’s name</a:t>
            </a:r>
            <a:r>
              <a:rPr lang="en-US" sz="1700" dirty="0">
                <a:latin typeface="Calibri" panose="020F0502020204030204" pitchFamily="34" charset="0"/>
                <a:ea typeface="Calibri" panose="020F0502020204030204" pitchFamily="34" charset="0"/>
                <a:cs typeface="Times New Roman" panose="02020603050405020304" pitchFamily="18" charset="0"/>
              </a:rPr>
              <a:t> cannot be misused worse than for the support of falsehood and deceit. </a:t>
            </a:r>
          </a:p>
          <a:p>
            <a:pPr algn="ct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54 But, the greatest abuse occurs in spiritual matters, which pertain to the conscience, when false preachers rise up and offer their lying vanities as </a:t>
            </a:r>
            <a:r>
              <a:rPr lang="en-US" sz="1700" b="1" dirty="0">
                <a:latin typeface="Calibri" panose="020F0502020204030204" pitchFamily="34" charset="0"/>
                <a:ea typeface="Calibri" panose="020F0502020204030204" pitchFamily="34" charset="0"/>
                <a:cs typeface="Times New Roman" panose="02020603050405020304" pitchFamily="18" charset="0"/>
              </a:rPr>
              <a:t>God’s Word.</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62 Thus you now understand what it is to take </a:t>
            </a:r>
            <a:r>
              <a:rPr lang="en-US" sz="1700" b="1" dirty="0">
                <a:latin typeface="Calibri" panose="020F0502020204030204" pitchFamily="34" charset="0"/>
                <a:ea typeface="Calibri" panose="020F0502020204030204" pitchFamily="34" charset="0"/>
                <a:cs typeface="Times New Roman" panose="02020603050405020304" pitchFamily="18" charset="0"/>
              </a:rPr>
              <a:t>God’s name</a:t>
            </a:r>
            <a:r>
              <a:rPr lang="en-US" sz="1700" dirty="0">
                <a:latin typeface="Calibri" panose="020F0502020204030204" pitchFamily="34" charset="0"/>
                <a:ea typeface="Calibri" panose="020F0502020204030204" pitchFamily="34" charset="0"/>
                <a:cs typeface="Times New Roman" panose="02020603050405020304" pitchFamily="18" charset="0"/>
              </a:rPr>
              <a:t> in vain, that is (to recapitulate briefly), either simply for purposes of falsehood, and to allege </a:t>
            </a:r>
            <a:r>
              <a:rPr lang="en-US" sz="1700" b="1" dirty="0">
                <a:latin typeface="Calibri" panose="020F0502020204030204" pitchFamily="34" charset="0"/>
                <a:ea typeface="Calibri" panose="020F0502020204030204" pitchFamily="34" charset="0"/>
                <a:cs typeface="Times New Roman" panose="02020603050405020304" pitchFamily="18" charset="0"/>
              </a:rPr>
              <a:t>God’s name</a:t>
            </a:r>
            <a:r>
              <a:rPr lang="en-US" sz="1700" dirty="0">
                <a:latin typeface="Calibri" panose="020F0502020204030204" pitchFamily="34" charset="0"/>
                <a:ea typeface="Calibri" panose="020F0502020204030204" pitchFamily="34" charset="0"/>
                <a:cs typeface="Times New Roman" panose="02020603050405020304" pitchFamily="18" charset="0"/>
              </a:rPr>
              <a:t> for something that is not so, or to curse, swear, conjure, and, in short, to practice whatever wickedness one may.</a:t>
            </a:r>
          </a:p>
          <a:p>
            <a:pPr algn="ct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63 Besides this you must also know how to use </a:t>
            </a:r>
            <a:r>
              <a:rPr lang="en-US" sz="1700" b="1" dirty="0">
                <a:latin typeface="Calibri" panose="020F0502020204030204" pitchFamily="34" charset="0"/>
                <a:ea typeface="Calibri" panose="020F0502020204030204" pitchFamily="34" charset="0"/>
                <a:cs typeface="Times New Roman" panose="02020603050405020304" pitchFamily="18" charset="0"/>
              </a:rPr>
              <a:t>the name [of God]</a:t>
            </a:r>
            <a:r>
              <a:rPr lang="en-US" sz="1700" dirty="0">
                <a:latin typeface="Calibri" panose="020F0502020204030204" pitchFamily="34" charset="0"/>
                <a:ea typeface="Calibri" panose="020F0502020204030204" pitchFamily="34" charset="0"/>
                <a:cs typeface="Times New Roman" panose="02020603050405020304" pitchFamily="18" charset="0"/>
              </a:rPr>
              <a:t> aright. For when saying: Thou shalt not take </a:t>
            </a:r>
            <a:r>
              <a:rPr lang="en-US" sz="1700" b="1" dirty="0">
                <a:latin typeface="Calibri" panose="020F0502020204030204" pitchFamily="34" charset="0"/>
                <a:ea typeface="Calibri" panose="020F0502020204030204" pitchFamily="34" charset="0"/>
                <a:cs typeface="Times New Roman" panose="02020603050405020304" pitchFamily="18" charset="0"/>
              </a:rPr>
              <a:t>the name of the Lord, thy God</a:t>
            </a:r>
            <a:r>
              <a:rPr lang="en-US" sz="1700" dirty="0">
                <a:latin typeface="Calibri" panose="020F0502020204030204" pitchFamily="34" charset="0"/>
                <a:ea typeface="Calibri" panose="020F0502020204030204" pitchFamily="34" charset="0"/>
                <a:cs typeface="Times New Roman" panose="02020603050405020304" pitchFamily="18" charset="0"/>
              </a:rPr>
              <a:t>, in vain, He gives us to understand at the same time that it is to be used properly. For it has been revealed and given to us for the very purpose</a:t>
            </a:r>
          </a:p>
          <a:p>
            <a:pPr algn="ct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 that it may be of constant use and profit.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921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7585"/>
            <a:ext cx="8686800" cy="6019597"/>
          </a:xfrm>
          <a:prstGeom prst="rect">
            <a:avLst/>
          </a:prstGeom>
          <a:noFill/>
        </p:spPr>
        <p:txBody>
          <a:bodyPr wrap="square" rtlCol="0">
            <a:spAutoFit/>
          </a:bodyPr>
          <a:lstStyle/>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64 Hence it is a natural inference, since using </a:t>
            </a:r>
            <a:r>
              <a:rPr lang="en-US" b="1" dirty="0">
                <a:latin typeface="Calibri" panose="020F0502020204030204" pitchFamily="34" charset="0"/>
                <a:ea typeface="Calibri" panose="020F0502020204030204" pitchFamily="34" charset="0"/>
                <a:cs typeface="Times New Roman" panose="02020603050405020304" pitchFamily="18" charset="0"/>
              </a:rPr>
              <a:t>the holy name</a:t>
            </a:r>
            <a:r>
              <a:rPr lang="en-US" dirty="0">
                <a:latin typeface="Calibri" panose="020F0502020204030204" pitchFamily="34" charset="0"/>
                <a:ea typeface="Calibri" panose="020F0502020204030204" pitchFamily="34" charset="0"/>
                <a:cs typeface="Times New Roman" panose="02020603050405020304" pitchFamily="18" charset="0"/>
              </a:rPr>
              <a:t> for falsehood or wickedness is here forbidden, that we are, on the other hand, commanded to employ it for truth and for all good, as when one swears truly where there is need and it is demanded. So also when there is right teaching, and when the name is invoked in trouble or praised and thanked in prosperity, etc.; all of which is comprehended summarily and commanded in the passage Ps. 50:15: Call upon</a:t>
            </a:r>
            <a:r>
              <a:rPr lang="en-US" b="1" dirty="0">
                <a:latin typeface="Calibri" panose="020F0502020204030204" pitchFamily="34" charset="0"/>
                <a:ea typeface="Calibri" panose="020F0502020204030204" pitchFamily="34" charset="0"/>
                <a:cs typeface="Times New Roman" panose="02020603050405020304" pitchFamily="18" charset="0"/>
              </a:rPr>
              <a:t> Me</a:t>
            </a:r>
            <a:r>
              <a:rPr lang="en-US" dirty="0">
                <a:latin typeface="Calibri" panose="020F0502020204030204" pitchFamily="34" charset="0"/>
                <a:ea typeface="Calibri" panose="020F0502020204030204" pitchFamily="34" charset="0"/>
                <a:cs typeface="Times New Roman" panose="02020603050405020304" pitchFamily="18" charset="0"/>
              </a:rPr>
              <a:t> in the day of trouble; I will deliver thee, and thou shalt </a:t>
            </a:r>
            <a:r>
              <a:rPr lang="en-US" b="1" dirty="0">
                <a:latin typeface="Calibri" panose="020F0502020204030204" pitchFamily="34" charset="0"/>
                <a:ea typeface="Calibri" panose="020F0502020204030204" pitchFamily="34" charset="0"/>
                <a:cs typeface="Times New Roman" panose="02020603050405020304" pitchFamily="18" charset="0"/>
              </a:rPr>
              <a:t>glorify Me.</a:t>
            </a:r>
            <a:r>
              <a:rPr lang="en-US" dirty="0">
                <a:latin typeface="Calibri" panose="020F0502020204030204" pitchFamily="34" charset="0"/>
                <a:ea typeface="Calibri" panose="020F0502020204030204" pitchFamily="34" charset="0"/>
                <a:cs typeface="Times New Roman" panose="02020603050405020304" pitchFamily="18" charset="0"/>
              </a:rPr>
              <a:t> For all this is bringing it into the service of truth, and using it in a blessed way,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and thus His name is hallowed, as we pray in </a:t>
            </a:r>
            <a:r>
              <a:rPr lang="en-US" b="1" dirty="0">
                <a:latin typeface="Calibri" panose="020F0502020204030204" pitchFamily="34" charset="0"/>
                <a:ea typeface="Calibri" panose="020F0502020204030204" pitchFamily="34" charset="0"/>
                <a:cs typeface="Times New Roman" panose="02020603050405020304" pitchFamily="18" charset="0"/>
              </a:rPr>
              <a:t>the Lord’s Prayer.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65 Thus you have the sum of the entire commandment explained. And with this understanding the question with which many teachers have troubled themselves has been easily solved, to wit, why swearing is prohibited in </a:t>
            </a:r>
            <a:r>
              <a:rPr lang="en-US" b="1" dirty="0">
                <a:latin typeface="Calibri" panose="020F0502020204030204" pitchFamily="34" charset="0"/>
                <a:ea typeface="Calibri" panose="020F0502020204030204" pitchFamily="34" charset="0"/>
                <a:cs typeface="Times New Roman" panose="02020603050405020304" pitchFamily="18" charset="0"/>
              </a:rPr>
              <a:t>the Gospel</a:t>
            </a:r>
            <a:r>
              <a:rPr lang="en-US" dirty="0">
                <a:latin typeface="Calibri" panose="020F0502020204030204" pitchFamily="34" charset="0"/>
                <a:ea typeface="Calibri" panose="020F0502020204030204" pitchFamily="34" charset="0"/>
                <a:cs typeface="Times New Roman" panose="02020603050405020304" pitchFamily="18" charset="0"/>
              </a:rPr>
              <a:t> - </a:t>
            </a:r>
            <a:r>
              <a:rPr lang="en-US" b="1" dirty="0">
                <a:latin typeface="Calibri" panose="020F0502020204030204" pitchFamily="34" charset="0"/>
                <a:ea typeface="Calibri" panose="020F0502020204030204" pitchFamily="34" charset="0"/>
                <a:cs typeface="Times New Roman" panose="02020603050405020304" pitchFamily="18" charset="0"/>
              </a:rPr>
              <a:t>Matt 5:24ff,  James 5:12;  Matt 5:33-37; 26:29;  Acts 21:20-26</a:t>
            </a:r>
            <a:r>
              <a:rPr lang="en-US" dirty="0">
                <a:latin typeface="Calibri" panose="020F0502020204030204" pitchFamily="34" charset="0"/>
                <a:ea typeface="Calibri" panose="020F0502020204030204" pitchFamily="34" charset="0"/>
                <a:cs typeface="Times New Roman" panose="02020603050405020304" pitchFamily="18" charset="0"/>
              </a:rPr>
              <a:t>, and yet</a:t>
            </a:r>
            <a:r>
              <a:rPr lang="en-US" b="1" dirty="0">
                <a:latin typeface="Calibri" panose="020F0502020204030204" pitchFamily="34" charset="0"/>
                <a:ea typeface="Calibri" panose="020F0502020204030204" pitchFamily="34" charset="0"/>
                <a:cs typeface="Times New Roman" panose="02020603050405020304" pitchFamily="18" charset="0"/>
              </a:rPr>
              <a:t> Christ</a:t>
            </a:r>
            <a:r>
              <a:rPr lang="en-US" dirty="0">
                <a:latin typeface="Calibri" panose="020F0502020204030204" pitchFamily="34" charset="0"/>
                <a:ea typeface="Calibri" panose="020F0502020204030204" pitchFamily="34" charset="0"/>
                <a:cs typeface="Times New Roman" panose="02020603050405020304" pitchFamily="18" charset="0"/>
              </a:rPr>
              <a:t>, St. Paul, and other saints often swore.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smtClean="0">
                <a:latin typeface="Calibri" panose="020F0502020204030204" pitchFamily="34" charset="0"/>
                <a:ea typeface="Calibri" panose="020F0502020204030204" pitchFamily="34" charset="0"/>
                <a:cs typeface="Times New Roman" panose="02020603050405020304" pitchFamily="18" charset="0"/>
              </a:rPr>
              <a:t>66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smtClean="0">
                <a:latin typeface="Calibri" panose="020F0502020204030204" pitchFamily="34" charset="0"/>
                <a:ea typeface="Calibri" panose="020F0502020204030204" pitchFamily="34" charset="0"/>
                <a:cs typeface="Times New Roman" panose="02020603050405020304" pitchFamily="18" charset="0"/>
              </a:rPr>
              <a:t>The </a:t>
            </a:r>
            <a:r>
              <a:rPr lang="en-US" dirty="0">
                <a:latin typeface="Calibri" panose="020F0502020204030204" pitchFamily="34" charset="0"/>
                <a:ea typeface="Calibri" panose="020F0502020204030204" pitchFamily="34" charset="0"/>
                <a:cs typeface="Times New Roman" panose="02020603050405020304" pitchFamily="18" charset="0"/>
              </a:rPr>
              <a:t>explanation is briefly this: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We are not to swear in support of evil, that is, of falsehood,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smtClean="0">
                <a:latin typeface="Calibri" panose="020F0502020204030204" pitchFamily="34" charset="0"/>
                <a:ea typeface="Calibri" panose="020F0502020204030204" pitchFamily="34" charset="0"/>
                <a:cs typeface="Times New Roman" panose="02020603050405020304" pitchFamily="18" charset="0"/>
              </a:rPr>
              <a:t>and </a:t>
            </a:r>
            <a:r>
              <a:rPr lang="en-US" dirty="0">
                <a:latin typeface="Calibri" panose="020F0502020204030204" pitchFamily="34" charset="0"/>
                <a:ea typeface="Calibri" panose="020F0502020204030204" pitchFamily="34" charset="0"/>
                <a:cs typeface="Times New Roman" panose="02020603050405020304" pitchFamily="18" charset="0"/>
              </a:rPr>
              <a:t>where there is no need or use;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but for the support of good and the advantage of our neighbor we should swear.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4216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81000"/>
            <a:ext cx="8610600" cy="5723233"/>
          </a:xfrm>
          <a:prstGeom prst="rect">
            <a:avLst/>
          </a:prstGeom>
          <a:noFill/>
        </p:spPr>
        <p:txBody>
          <a:bodyPr wrap="square" rtlCol="0">
            <a:spAutoFit/>
          </a:bodyPr>
          <a:lstStyle/>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For it is a truly good work, by which </a:t>
            </a:r>
            <a:r>
              <a:rPr lang="en-US" b="1" dirty="0">
                <a:latin typeface="Calibri" panose="020F0502020204030204" pitchFamily="34" charset="0"/>
                <a:ea typeface="Calibri" panose="020F0502020204030204" pitchFamily="34" charset="0"/>
                <a:cs typeface="Times New Roman" panose="02020603050405020304" pitchFamily="18" charset="0"/>
              </a:rPr>
              <a:t>God is praised</a:t>
            </a:r>
            <a:r>
              <a:rPr lang="en-US" dirty="0">
                <a:latin typeface="Calibri" panose="020F0502020204030204" pitchFamily="34" charset="0"/>
                <a:ea typeface="Calibri" panose="020F0502020204030204" pitchFamily="34" charset="0"/>
                <a:cs typeface="Times New Roman" panose="02020603050405020304" pitchFamily="18" charset="0"/>
              </a:rPr>
              <a:t>, truth and right are established, falsehood is refuted, peace is made among men, obedience is rendered, and quarrels are settled. For in this way </a:t>
            </a:r>
            <a:r>
              <a:rPr lang="en-US" b="1" dirty="0">
                <a:latin typeface="Calibri" panose="020F0502020204030204" pitchFamily="34" charset="0"/>
                <a:ea typeface="Calibri" panose="020F0502020204030204" pitchFamily="34" charset="0"/>
                <a:cs typeface="Times New Roman" panose="02020603050405020304" pitchFamily="18" charset="0"/>
              </a:rPr>
              <a:t>God Himself</a:t>
            </a:r>
            <a:r>
              <a:rPr lang="en-US" dirty="0">
                <a:latin typeface="Calibri" panose="020F0502020204030204" pitchFamily="34" charset="0"/>
                <a:ea typeface="Calibri" panose="020F0502020204030204" pitchFamily="34" charset="0"/>
                <a:cs typeface="Times New Roman" panose="02020603050405020304" pitchFamily="18" charset="0"/>
              </a:rPr>
              <a:t> interposes and separates between right and wrong, good and evil.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70 On the other hand, they should be constantly urged and incited to honor </a:t>
            </a:r>
            <a:r>
              <a:rPr lang="en-US" b="1" dirty="0">
                <a:latin typeface="Calibri" panose="020F0502020204030204" pitchFamily="34" charset="0"/>
                <a:ea typeface="Calibri" panose="020F0502020204030204" pitchFamily="34" charset="0"/>
                <a:cs typeface="Times New Roman" panose="02020603050405020304" pitchFamily="18" charset="0"/>
              </a:rPr>
              <a:t>God’s name,</a:t>
            </a:r>
            <a:r>
              <a:rPr lang="en-US" dirty="0">
                <a:latin typeface="Calibri" panose="020F0502020204030204" pitchFamily="34" charset="0"/>
                <a:ea typeface="Calibri" panose="020F0502020204030204" pitchFamily="34" charset="0"/>
                <a:cs typeface="Times New Roman" panose="02020603050405020304" pitchFamily="18" charset="0"/>
              </a:rPr>
              <a:t> and to have it always upon their lips in everything that may happen to them or come to their notice. For that is the true honor of His name, to look to it and implore it for all consolation, so that (as we have heard above) first the heart by faith gives</a:t>
            </a:r>
            <a:r>
              <a:rPr lang="en-US" b="1" dirty="0">
                <a:latin typeface="Calibri" panose="020F0502020204030204" pitchFamily="34" charset="0"/>
                <a:ea typeface="Calibri" panose="020F0502020204030204" pitchFamily="34" charset="0"/>
                <a:cs typeface="Times New Roman" panose="02020603050405020304" pitchFamily="18" charset="0"/>
              </a:rPr>
              <a:t> God</a:t>
            </a:r>
            <a:r>
              <a:rPr lang="en-US" dirty="0">
                <a:latin typeface="Calibri" panose="020F0502020204030204" pitchFamily="34" charset="0"/>
                <a:ea typeface="Calibri" panose="020F0502020204030204" pitchFamily="34" charset="0"/>
                <a:cs typeface="Times New Roman" panose="02020603050405020304" pitchFamily="18" charset="0"/>
              </a:rPr>
              <a:t> the honor due Him, and afterwards the lips by confession.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73 For this end it is also of service that we form the habit of daily commending ourselves to </a:t>
            </a:r>
            <a:r>
              <a:rPr lang="en-US" b="1" dirty="0">
                <a:latin typeface="Calibri" panose="020F0502020204030204" pitchFamily="34" charset="0"/>
                <a:ea typeface="Calibri" panose="020F0502020204030204" pitchFamily="34" charset="0"/>
                <a:cs typeface="Times New Roman" panose="02020603050405020304" pitchFamily="18" charset="0"/>
              </a:rPr>
              <a:t>God,</a:t>
            </a:r>
            <a:r>
              <a:rPr lang="en-US" dirty="0">
                <a:latin typeface="Calibri" panose="020F0502020204030204" pitchFamily="34" charset="0"/>
                <a:ea typeface="Calibri" panose="020F0502020204030204" pitchFamily="34" charset="0"/>
                <a:cs typeface="Times New Roman" panose="02020603050405020304" pitchFamily="18" charset="0"/>
              </a:rPr>
              <a:t> with soul and body, wife, children, servants, and all that we have, against every need that may occur; whence also the blessing and thanksgiving at meals, and other prayers, morning and evening, have originated and remain in use. 74 Likewise the practice of children to cross themselves when anything monstrous or terrible is seen or heard, and to exclaim: “</a:t>
            </a:r>
            <a:r>
              <a:rPr lang="en-US" b="1" dirty="0">
                <a:latin typeface="Calibri" panose="020F0502020204030204" pitchFamily="34" charset="0"/>
                <a:ea typeface="Calibri" panose="020F0502020204030204" pitchFamily="34" charset="0"/>
                <a:cs typeface="Times New Roman" panose="02020603050405020304" pitchFamily="18" charset="0"/>
              </a:rPr>
              <a:t>Lord God,</a:t>
            </a:r>
            <a:r>
              <a:rPr lang="en-US" dirty="0">
                <a:latin typeface="Calibri" panose="020F0502020204030204" pitchFamily="34" charset="0"/>
                <a:ea typeface="Calibri" panose="020F0502020204030204" pitchFamily="34" charset="0"/>
                <a:cs typeface="Times New Roman" panose="02020603050405020304" pitchFamily="18" charset="0"/>
              </a:rPr>
              <a:t> protect us!” “Help, </a:t>
            </a:r>
            <a:r>
              <a:rPr lang="en-US" b="1" dirty="0">
                <a:latin typeface="Calibri" panose="020F0502020204030204" pitchFamily="34" charset="0"/>
                <a:ea typeface="Calibri" panose="020F0502020204030204" pitchFamily="34" charset="0"/>
                <a:cs typeface="Times New Roman" panose="02020603050405020304" pitchFamily="18" charset="0"/>
              </a:rPr>
              <a:t>dear Lord Jesus!”</a:t>
            </a:r>
            <a:r>
              <a:rPr lang="en-US" dirty="0">
                <a:latin typeface="Calibri" panose="020F0502020204030204" pitchFamily="34" charset="0"/>
                <a:ea typeface="Calibri" panose="020F0502020204030204" pitchFamily="34" charset="0"/>
                <a:cs typeface="Times New Roman" panose="02020603050405020304" pitchFamily="18" charset="0"/>
              </a:rPr>
              <a:t> etc. Thus, too, if any one meets with unexpected good fortune, however trivial, that he say: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b="1" dirty="0">
                <a:latin typeface="Calibri" panose="020F0502020204030204" pitchFamily="34" charset="0"/>
                <a:ea typeface="Calibri" panose="020F0502020204030204" pitchFamily="34" charset="0"/>
                <a:cs typeface="Times New Roman" panose="02020603050405020304" pitchFamily="18" charset="0"/>
              </a:rPr>
              <a:t>“God be praised and thanked; this God has bestowed on me!”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980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2899" y="1752600"/>
            <a:ext cx="8314402" cy="2514600"/>
          </a:xfrm>
          <a:prstGeom prst="rect">
            <a:avLst/>
          </a:prstGeom>
        </p:spPr>
      </p:pic>
      <p:sp>
        <p:nvSpPr>
          <p:cNvPr id="2" name="TextBox 1"/>
          <p:cNvSpPr txBox="1"/>
          <p:nvPr/>
        </p:nvSpPr>
        <p:spPr>
          <a:xfrm>
            <a:off x="685800" y="533400"/>
            <a:ext cx="7848600" cy="671915"/>
          </a:xfrm>
          <a:prstGeom prst="rect">
            <a:avLst/>
          </a:prstGeom>
          <a:noFill/>
        </p:spPr>
        <p:txBody>
          <a:bodyPr wrap="square" rtlCol="0">
            <a:spAutoFit/>
          </a:bodyPr>
          <a:lstStyle/>
          <a:p>
            <a:pPr lvl="0" indent="228600" algn="ctr">
              <a:lnSpc>
                <a:spcPct val="107000"/>
              </a:lnSpc>
            </a:pPr>
            <a:r>
              <a:rPr lang="en-US" b="1">
                <a:solidFill>
                  <a:prstClr val="black"/>
                </a:solidFill>
                <a:latin typeface="Calibri" panose="020F0502020204030204" pitchFamily="34" charset="0"/>
                <a:ea typeface="Calibri" panose="020F0502020204030204" pitchFamily="34" charset="0"/>
                <a:cs typeface="Calibri" panose="020F0502020204030204" pitchFamily="34" charset="0"/>
              </a:rPr>
              <a:t>Commentary on James – “The Epistle of Faith”</a:t>
            </a:r>
          </a:p>
          <a:p>
            <a:pPr lvl="0" indent="228600" algn="ctr">
              <a:lnSpc>
                <a:spcPct val="107000"/>
              </a:lnSpc>
            </a:pPr>
            <a:r>
              <a:rPr lang="en-US" b="1">
                <a:solidFill>
                  <a:prstClr val="black"/>
                </a:solidFill>
                <a:latin typeface="Calibri" panose="020F0502020204030204" pitchFamily="34" charset="0"/>
                <a:ea typeface="Calibri" panose="020F0502020204030204" pitchFamily="34" charset="0"/>
                <a:cs typeface="Calibri" panose="020F0502020204030204" pitchFamily="34" charset="0"/>
              </a:rPr>
              <a:t> – Dr. David Scaer – CPH</a:t>
            </a:r>
            <a:endParaRPr lang="en-US"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2044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433</Words>
  <Application>Microsoft Office PowerPoint</Application>
  <PresentationFormat>On-screen Show (4:3)</PresentationFormat>
  <Paragraphs>52</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123</cp:revision>
  <dcterms:created xsi:type="dcterms:W3CDTF">2022-02-24T21:20:30Z</dcterms:created>
  <dcterms:modified xsi:type="dcterms:W3CDTF">2023-12-07T23:31:37Z</dcterms:modified>
</cp:coreProperties>
</file>