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338" r:id="rId4"/>
    <p:sldId id="339" r:id="rId5"/>
    <p:sldId id="300" r:id="rId6"/>
    <p:sldId id="313" r:id="rId7"/>
    <p:sldId id="342" r:id="rId8"/>
    <p:sldId id="343" r:id="rId9"/>
    <p:sldId id="276" r:id="rId10"/>
    <p:sldId id="266" r:id="rId11"/>
    <p:sldId id="267" r:id="rId12"/>
    <p:sldId id="268" r:id="rId13"/>
    <p:sldId id="271" r:id="rId14"/>
    <p:sldId id="277" r:id="rId15"/>
    <p:sldId id="281" r:id="rId16"/>
    <p:sldId id="282" r:id="rId17"/>
    <p:sldId id="283" r:id="rId18"/>
    <p:sldId id="286" r:id="rId19"/>
    <p:sldId id="287" r:id="rId20"/>
    <p:sldId id="288" r:id="rId21"/>
    <p:sldId id="289" r:id="rId22"/>
    <p:sldId id="291" r:id="rId23"/>
    <p:sldId id="294" r:id="rId24"/>
    <p:sldId id="296" r:id="rId25"/>
    <p:sldId id="297" r:id="rId26"/>
    <p:sldId id="299" r:id="rId27"/>
    <p:sldId id="301" r:id="rId28"/>
    <p:sldId id="303" r:id="rId29"/>
    <p:sldId id="304" r:id="rId30"/>
    <p:sldId id="305" r:id="rId31"/>
    <p:sldId id="306" r:id="rId32"/>
    <p:sldId id="310" r:id="rId33"/>
    <p:sldId id="312" r:id="rId34"/>
    <p:sldId id="314" r:id="rId35"/>
    <p:sldId id="317" r:id="rId36"/>
    <p:sldId id="319" r:id="rId37"/>
    <p:sldId id="323" r:id="rId38"/>
    <p:sldId id="324" r:id="rId39"/>
    <p:sldId id="325" r:id="rId40"/>
    <p:sldId id="329" r:id="rId41"/>
    <p:sldId id="331" r:id="rId42"/>
    <p:sldId id="335" r:id="rId43"/>
    <p:sldId id="336" r:id="rId44"/>
    <p:sldId id="341" r:id="rId45"/>
    <p:sldId id="344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DB4600-591C-43C3-BF38-EE023FA343EB}" v="7" dt="2023-12-01T15:22:49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3" d="100"/>
          <a:sy n="63" d="100"/>
        </p:scale>
        <p:origin x="1352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AFDB4600-591C-43C3-BF38-EE023FA343EB}"/>
    <pc:docChg chg="custSel addSld delSld modSld">
      <pc:chgData name="David Nehrenz" userId="491cf678-319b-4c35-abbe-fee1955a26b5" providerId="ADAL" clId="{AFDB4600-591C-43C3-BF38-EE023FA343EB}" dt="2023-12-01T15:24:05.427" v="91" actId="1076"/>
      <pc:docMkLst>
        <pc:docMk/>
      </pc:docMkLst>
      <pc:sldChg chg="modSp mod">
        <pc:chgData name="David Nehrenz" userId="491cf678-319b-4c35-abbe-fee1955a26b5" providerId="ADAL" clId="{AFDB4600-591C-43C3-BF38-EE023FA343EB}" dt="2023-12-01T15:15:31.740" v="13" actId="20577"/>
        <pc:sldMkLst>
          <pc:docMk/>
          <pc:sldMk cId="1381407545" sldId="256"/>
        </pc:sldMkLst>
        <pc:spChg chg="mod">
          <ac:chgData name="David Nehrenz" userId="491cf678-319b-4c35-abbe-fee1955a26b5" providerId="ADAL" clId="{AFDB4600-591C-43C3-BF38-EE023FA343EB}" dt="2023-12-01T15:15:31.740" v="13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modSp mod">
        <pc:chgData name="David Nehrenz" userId="491cf678-319b-4c35-abbe-fee1955a26b5" providerId="ADAL" clId="{AFDB4600-591C-43C3-BF38-EE023FA343EB}" dt="2023-12-01T15:20:34.218" v="71" actId="1076"/>
        <pc:sldMkLst>
          <pc:docMk/>
          <pc:sldMk cId="3402538013" sldId="276"/>
        </pc:sldMkLst>
        <pc:spChg chg="mod">
          <ac:chgData name="David Nehrenz" userId="491cf678-319b-4c35-abbe-fee1955a26b5" providerId="ADAL" clId="{AFDB4600-591C-43C3-BF38-EE023FA343EB}" dt="2023-12-01T15:20:34.218" v="71" actId="1076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AFDB4600-591C-43C3-BF38-EE023FA343EB}" dt="2023-12-01T15:23:36.193" v="82" actId="1076"/>
        <pc:sldMkLst>
          <pc:docMk/>
          <pc:sldMk cId="3913885506" sldId="300"/>
        </pc:sldMkLst>
        <pc:picChg chg="del">
          <ac:chgData name="David Nehrenz" userId="491cf678-319b-4c35-abbe-fee1955a26b5" providerId="ADAL" clId="{AFDB4600-591C-43C3-BF38-EE023FA343EB}" dt="2023-12-01T15:17:14.016" v="33" actId="478"/>
          <ac:picMkLst>
            <pc:docMk/>
            <pc:sldMk cId="3913885506" sldId="300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AFDB4600-591C-43C3-BF38-EE023FA343EB}" dt="2023-12-01T15:23:36.193" v="82" actId="1076"/>
          <ac:picMkLst>
            <pc:docMk/>
            <pc:sldMk cId="3913885506" sldId="300"/>
            <ac:picMk id="3" creationId="{4BFA2B10-8AB1-9474-6A6D-235F55706598}"/>
          </ac:picMkLst>
        </pc:picChg>
        <pc:picChg chg="del">
          <ac:chgData name="David Nehrenz" userId="491cf678-319b-4c35-abbe-fee1955a26b5" providerId="ADAL" clId="{AFDB4600-591C-43C3-BF38-EE023FA343EB}" dt="2023-12-01T15:17:14.991" v="34" actId="478"/>
          <ac:picMkLst>
            <pc:docMk/>
            <pc:sldMk cId="3913885506" sldId="300"/>
            <ac:picMk id="5" creationId="{00000000-0000-0000-0000-000000000000}"/>
          </ac:picMkLst>
        </pc:picChg>
      </pc:sldChg>
      <pc:sldChg chg="addSp delSp modSp mod">
        <pc:chgData name="David Nehrenz" userId="491cf678-319b-4c35-abbe-fee1955a26b5" providerId="ADAL" clId="{AFDB4600-591C-43C3-BF38-EE023FA343EB}" dt="2023-12-01T15:23:42.457" v="84" actId="1076"/>
        <pc:sldMkLst>
          <pc:docMk/>
          <pc:sldMk cId="2669771970" sldId="313"/>
        </pc:sldMkLst>
        <pc:picChg chg="del">
          <ac:chgData name="David Nehrenz" userId="491cf678-319b-4c35-abbe-fee1955a26b5" providerId="ADAL" clId="{AFDB4600-591C-43C3-BF38-EE023FA343EB}" dt="2023-12-01T15:17:19.764" v="35" actId="478"/>
          <ac:picMkLst>
            <pc:docMk/>
            <pc:sldMk cId="2669771970" sldId="313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AFDB4600-591C-43C3-BF38-EE023FA343EB}" dt="2023-12-01T15:23:42.457" v="84" actId="1076"/>
          <ac:picMkLst>
            <pc:docMk/>
            <pc:sldMk cId="2669771970" sldId="313"/>
            <ac:picMk id="3" creationId="{5D8EE341-5993-D377-CCB9-A4983545FF3F}"/>
          </ac:picMkLst>
        </pc:picChg>
        <pc:picChg chg="del">
          <ac:chgData name="David Nehrenz" userId="491cf678-319b-4c35-abbe-fee1955a26b5" providerId="ADAL" clId="{AFDB4600-591C-43C3-BF38-EE023FA343EB}" dt="2023-12-01T15:17:20.654" v="36" actId="478"/>
          <ac:picMkLst>
            <pc:docMk/>
            <pc:sldMk cId="2669771970" sldId="313"/>
            <ac:picMk id="5" creationId="{00000000-0000-0000-0000-000000000000}"/>
          </ac:picMkLst>
        </pc:picChg>
      </pc:sldChg>
      <pc:sldChg chg="modSp del mod">
        <pc:chgData name="David Nehrenz" userId="491cf678-319b-4c35-abbe-fee1955a26b5" providerId="ADAL" clId="{AFDB4600-591C-43C3-BF38-EE023FA343EB}" dt="2023-12-01T15:16:05.024" v="19" actId="47"/>
        <pc:sldMkLst>
          <pc:docMk/>
          <pc:sldMk cId="1704468054" sldId="330"/>
        </pc:sldMkLst>
        <pc:spChg chg="mod">
          <ac:chgData name="David Nehrenz" userId="491cf678-319b-4c35-abbe-fee1955a26b5" providerId="ADAL" clId="{AFDB4600-591C-43C3-BF38-EE023FA343EB}" dt="2023-12-01T15:16:02.752" v="18" actId="21"/>
          <ac:spMkLst>
            <pc:docMk/>
            <pc:sldMk cId="1704468054" sldId="330"/>
            <ac:spMk id="4" creationId="{00000000-0000-0000-0000-000000000000}"/>
          </ac:spMkLst>
        </pc:spChg>
      </pc:sldChg>
      <pc:sldChg chg="addSp delSp modSp mod">
        <pc:chgData name="David Nehrenz" userId="491cf678-319b-4c35-abbe-fee1955a26b5" providerId="ADAL" clId="{AFDB4600-591C-43C3-BF38-EE023FA343EB}" dt="2023-12-01T15:15:50.114" v="16" actId="1076"/>
        <pc:sldMkLst>
          <pc:docMk/>
          <pc:sldMk cId="1972430656" sldId="332"/>
        </pc:sldMkLst>
        <pc:spChg chg="add del mod">
          <ac:chgData name="David Nehrenz" userId="491cf678-319b-4c35-abbe-fee1955a26b5" providerId="ADAL" clId="{AFDB4600-591C-43C3-BF38-EE023FA343EB}" dt="2023-12-01T15:15:47.590" v="15"/>
          <ac:spMkLst>
            <pc:docMk/>
            <pc:sldMk cId="1972430656" sldId="332"/>
            <ac:spMk id="5" creationId="{B2708DB7-7E85-34D3-80EA-576F07AC0BCD}"/>
          </ac:spMkLst>
        </pc:spChg>
        <pc:picChg chg="del">
          <ac:chgData name="David Nehrenz" userId="491cf678-319b-4c35-abbe-fee1955a26b5" providerId="ADAL" clId="{AFDB4600-591C-43C3-BF38-EE023FA343EB}" dt="2023-12-01T15:15:37.342" v="14" actId="478"/>
          <ac:picMkLst>
            <pc:docMk/>
            <pc:sldMk cId="1972430656" sldId="332"/>
            <ac:picMk id="4" creationId="{00000000-0000-0000-0000-000000000000}"/>
          </ac:picMkLst>
        </pc:picChg>
        <pc:picChg chg="add mod">
          <ac:chgData name="David Nehrenz" userId="491cf678-319b-4c35-abbe-fee1955a26b5" providerId="ADAL" clId="{AFDB4600-591C-43C3-BF38-EE023FA343EB}" dt="2023-12-01T15:15:50.114" v="16" actId="1076"/>
          <ac:picMkLst>
            <pc:docMk/>
            <pc:sldMk cId="1972430656" sldId="332"/>
            <ac:picMk id="6" creationId="{206DA8C0-95E9-A4D5-452A-5250DC7BE79C}"/>
          </ac:picMkLst>
        </pc:picChg>
      </pc:sldChg>
      <pc:sldChg chg="del">
        <pc:chgData name="David Nehrenz" userId="491cf678-319b-4c35-abbe-fee1955a26b5" providerId="ADAL" clId="{AFDB4600-591C-43C3-BF38-EE023FA343EB}" dt="2023-12-01T15:15:55.069" v="17" actId="47"/>
        <pc:sldMkLst>
          <pc:docMk/>
          <pc:sldMk cId="275824554" sldId="337"/>
        </pc:sldMkLst>
      </pc:sldChg>
      <pc:sldChg chg="modSp mod">
        <pc:chgData name="David Nehrenz" userId="491cf678-319b-4c35-abbe-fee1955a26b5" providerId="ADAL" clId="{AFDB4600-591C-43C3-BF38-EE023FA343EB}" dt="2023-12-01T15:16:55.591" v="32" actId="1076"/>
        <pc:sldMkLst>
          <pc:docMk/>
          <pc:sldMk cId="1532932714" sldId="338"/>
        </pc:sldMkLst>
        <pc:spChg chg="mod">
          <ac:chgData name="David Nehrenz" userId="491cf678-319b-4c35-abbe-fee1955a26b5" providerId="ADAL" clId="{AFDB4600-591C-43C3-BF38-EE023FA343EB}" dt="2023-12-01T15:16:55.591" v="32" actId="1076"/>
          <ac:spMkLst>
            <pc:docMk/>
            <pc:sldMk cId="1532932714" sldId="338"/>
            <ac:spMk id="4" creationId="{00000000-0000-0000-0000-000000000000}"/>
          </ac:spMkLst>
        </pc:spChg>
      </pc:sldChg>
      <pc:sldChg chg="del">
        <pc:chgData name="David Nehrenz" userId="491cf678-319b-4c35-abbe-fee1955a26b5" providerId="ADAL" clId="{AFDB4600-591C-43C3-BF38-EE023FA343EB}" dt="2023-12-01T15:17:23.235" v="37" actId="47"/>
        <pc:sldMkLst>
          <pc:docMk/>
          <pc:sldMk cId="2482044676" sldId="340"/>
        </pc:sldMkLst>
      </pc:sldChg>
      <pc:sldChg chg="addSp delSp modSp new mod">
        <pc:chgData name="David Nehrenz" userId="491cf678-319b-4c35-abbe-fee1955a26b5" providerId="ADAL" clId="{AFDB4600-591C-43C3-BF38-EE023FA343EB}" dt="2023-12-01T15:24:05.427" v="91" actId="1076"/>
        <pc:sldMkLst>
          <pc:docMk/>
          <pc:sldMk cId="3834006856" sldId="342"/>
        </pc:sldMkLst>
        <pc:spChg chg="del mod">
          <ac:chgData name="David Nehrenz" userId="491cf678-319b-4c35-abbe-fee1955a26b5" providerId="ADAL" clId="{AFDB4600-591C-43C3-BF38-EE023FA343EB}" dt="2023-12-01T15:18:34.370" v="49" actId="478"/>
          <ac:spMkLst>
            <pc:docMk/>
            <pc:sldMk cId="3834006856" sldId="342"/>
            <ac:spMk id="2" creationId="{91A91B70-F7EC-A8AF-1CD6-929A484422AA}"/>
          </ac:spMkLst>
        </pc:spChg>
        <pc:spChg chg="del">
          <ac:chgData name="David Nehrenz" userId="491cf678-319b-4c35-abbe-fee1955a26b5" providerId="ADAL" clId="{AFDB4600-591C-43C3-BF38-EE023FA343EB}" dt="2023-12-01T15:18:36.949" v="50" actId="478"/>
          <ac:spMkLst>
            <pc:docMk/>
            <pc:sldMk cId="3834006856" sldId="342"/>
            <ac:spMk id="3" creationId="{BD3FBE74-97B9-DEB1-5DDC-3A8FE9A8F1E4}"/>
          </ac:spMkLst>
        </pc:spChg>
        <pc:picChg chg="add mod">
          <ac:chgData name="David Nehrenz" userId="491cf678-319b-4c35-abbe-fee1955a26b5" providerId="ADAL" clId="{AFDB4600-591C-43C3-BF38-EE023FA343EB}" dt="2023-12-01T15:24:05.427" v="91" actId="1076"/>
          <ac:picMkLst>
            <pc:docMk/>
            <pc:sldMk cId="3834006856" sldId="342"/>
            <ac:picMk id="4" creationId="{6097950D-D1B2-776B-0C84-31F4972DFF5B}"/>
          </ac:picMkLst>
        </pc:picChg>
        <pc:picChg chg="add mod">
          <ac:chgData name="David Nehrenz" userId="491cf678-319b-4c35-abbe-fee1955a26b5" providerId="ADAL" clId="{AFDB4600-591C-43C3-BF38-EE023FA343EB}" dt="2023-12-01T15:24:03.682" v="90" actId="1076"/>
          <ac:picMkLst>
            <pc:docMk/>
            <pc:sldMk cId="3834006856" sldId="342"/>
            <ac:picMk id="5" creationId="{CF165599-042C-3AE3-C6BF-F422B3C04914}"/>
          </ac:picMkLst>
        </pc:picChg>
      </pc:sldChg>
      <pc:sldChg chg="addSp delSp modSp new mod">
        <pc:chgData name="David Nehrenz" userId="491cf678-319b-4c35-abbe-fee1955a26b5" providerId="ADAL" clId="{AFDB4600-591C-43C3-BF38-EE023FA343EB}" dt="2023-12-01T15:23:52.451" v="86" actId="1076"/>
        <pc:sldMkLst>
          <pc:docMk/>
          <pc:sldMk cId="1092102259" sldId="343"/>
        </pc:sldMkLst>
        <pc:spChg chg="del mod">
          <ac:chgData name="David Nehrenz" userId="491cf678-319b-4c35-abbe-fee1955a26b5" providerId="ADAL" clId="{AFDB4600-591C-43C3-BF38-EE023FA343EB}" dt="2023-12-01T15:19:36.494" v="62" actId="478"/>
          <ac:spMkLst>
            <pc:docMk/>
            <pc:sldMk cId="1092102259" sldId="343"/>
            <ac:spMk id="2" creationId="{AC91EFA1-950A-2863-CE87-3AC3231D6723}"/>
          </ac:spMkLst>
        </pc:spChg>
        <pc:spChg chg="del">
          <ac:chgData name="David Nehrenz" userId="491cf678-319b-4c35-abbe-fee1955a26b5" providerId="ADAL" clId="{AFDB4600-591C-43C3-BF38-EE023FA343EB}" dt="2023-12-01T15:19:39.213" v="63" actId="478"/>
          <ac:spMkLst>
            <pc:docMk/>
            <pc:sldMk cId="1092102259" sldId="343"/>
            <ac:spMk id="3" creationId="{52099E99-293F-149E-5170-D00BBF1B69EC}"/>
          </ac:spMkLst>
        </pc:spChg>
        <pc:picChg chg="add mod">
          <ac:chgData name="David Nehrenz" userId="491cf678-319b-4c35-abbe-fee1955a26b5" providerId="ADAL" clId="{AFDB4600-591C-43C3-BF38-EE023FA343EB}" dt="2023-12-01T15:23:52.451" v="86" actId="1076"/>
          <ac:picMkLst>
            <pc:docMk/>
            <pc:sldMk cId="1092102259" sldId="343"/>
            <ac:picMk id="4" creationId="{CE03E76C-6487-3276-CB08-0AE7EFF2B661}"/>
          </ac:picMkLst>
        </pc:picChg>
      </pc:sldChg>
      <pc:sldChg chg="addSp delSp modSp new mod">
        <pc:chgData name="David Nehrenz" userId="491cf678-319b-4c35-abbe-fee1955a26b5" providerId="ADAL" clId="{AFDB4600-591C-43C3-BF38-EE023FA343EB}" dt="2023-12-01T15:22:59.837" v="79" actId="1076"/>
        <pc:sldMkLst>
          <pc:docMk/>
          <pc:sldMk cId="889067706" sldId="344"/>
        </pc:sldMkLst>
        <pc:spChg chg="del">
          <ac:chgData name="David Nehrenz" userId="491cf678-319b-4c35-abbe-fee1955a26b5" providerId="ADAL" clId="{AFDB4600-591C-43C3-BF38-EE023FA343EB}" dt="2023-12-01T15:20:53.013" v="73" actId="478"/>
          <ac:spMkLst>
            <pc:docMk/>
            <pc:sldMk cId="889067706" sldId="344"/>
            <ac:spMk id="2" creationId="{58430209-7D1F-6A44-AC4F-1066B4DE8054}"/>
          </ac:spMkLst>
        </pc:spChg>
        <pc:spChg chg="del">
          <ac:chgData name="David Nehrenz" userId="491cf678-319b-4c35-abbe-fee1955a26b5" providerId="ADAL" clId="{AFDB4600-591C-43C3-BF38-EE023FA343EB}" dt="2023-12-01T15:20:55.063" v="74" actId="478"/>
          <ac:spMkLst>
            <pc:docMk/>
            <pc:sldMk cId="889067706" sldId="344"/>
            <ac:spMk id="3" creationId="{A3D25816-07F7-2D45-34CD-5091BF906FBA}"/>
          </ac:spMkLst>
        </pc:spChg>
        <pc:picChg chg="add mod">
          <ac:chgData name="David Nehrenz" userId="491cf678-319b-4c35-abbe-fee1955a26b5" providerId="ADAL" clId="{AFDB4600-591C-43C3-BF38-EE023FA343EB}" dt="2023-12-01T15:22:59.837" v="79" actId="1076"/>
          <ac:picMkLst>
            <pc:docMk/>
            <pc:sldMk cId="889067706" sldId="344"/>
            <ac:picMk id="4" creationId="{50CC84D2-6DC3-E798-837A-71419DB72D1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5169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12-3-23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35  - Chapter 5:10-12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6DA8C0-95E9-A4D5-452A-5250DC7BE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975" y="1447800"/>
            <a:ext cx="802005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0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686800" cy="606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(10) As an example of suffering and patience,</a:t>
            </a: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brothers, take the prophets who spoke                                            </a:t>
            </a: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name of the Lord.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(11) Behold, we consider those blessed who remained steadfast.</a:t>
            </a: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 have heard of </a:t>
            </a:r>
            <a:r>
              <a:rPr lang="en-US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steadfastness of Job,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you have seen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purpose of the Lord,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Lord is compassionate and merciful.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(Ex 34:6;   Nu 14:18;  2 Chr 36:16;                                                </a:t>
            </a: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Job  1:20-22; 2:9,10;  3; 12:1-3; 13:15; 16:1-3;  21:4;              </a:t>
            </a: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Ps 103:8;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5:10-12;  23:34;   Ac 7:52;  </a:t>
            </a: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10:36;  11:32-38) 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327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09807"/>
            <a:ext cx="6019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783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884" y="846138"/>
            <a:ext cx="629223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8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81000"/>
            <a:ext cx="8077200" cy="585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12) But above all, my brothers, do not swear, either 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heaven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by earth or by any other oath, but let your “yes” be yes and your “no” be no, so that you may not fall under condemnation.</a:t>
            </a:r>
          </a:p>
          <a:p>
            <a:pPr algn="ctr">
              <a:lnSpc>
                <a:spcPct val="107000"/>
              </a:lnSpc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(Lev 19:12;   </a:t>
            </a:r>
          </a:p>
          <a:p>
            <a:pPr algn="ctr">
              <a:lnSpc>
                <a:spcPct val="107000"/>
              </a:lnSpc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5:33-37;   23:16-22)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552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4" y="1143000"/>
            <a:ext cx="8229600" cy="42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8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143000"/>
            <a:ext cx="7310589" cy="38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15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80264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836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72" y="685800"/>
            <a:ext cx="8627655" cy="51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07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35691"/>
            <a:ext cx="5486400" cy="671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1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CC84D2-6DC3-E798-837A-71419DB72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799253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67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33774"/>
            <a:ext cx="8229600" cy="1125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Faith”</a:t>
            </a:r>
          </a:p>
          <a:p>
            <a:pPr indent="228600" algn="ctr"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Dr. David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CPH</a:t>
            </a:r>
          </a:p>
          <a:p>
            <a:pPr indent="228600" algn="ctr">
              <a:lnSpc>
                <a:spcPct val="107000"/>
              </a:lnSpc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A2B10-8AB1-9474-6A6D-235F5570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66800"/>
            <a:ext cx="678345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8EE341-5993-D377-CCB9-A4983545F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33400"/>
            <a:ext cx="6705600" cy="550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97950D-D1B2-776B-0C84-31F4972DF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02" y="838200"/>
            <a:ext cx="7135182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65599-042C-3AE3-C6BF-F422B3C04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656819"/>
            <a:ext cx="7224437" cy="221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06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03E76C-6487-3276-CB08-0AE7EFF2B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8028431" cy="274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02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762000"/>
            <a:ext cx="8487508" cy="561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LIFE  APPLICATION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“Those blessed who remained steadfast.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 have heard of the steadfastness of Job, and you have seen the purpose of the Lord,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the Lord is compassionate and merciful.”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 the Lord has been merciful to us,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ways we are merciful to others and remain steadfast in the purposes of the Lord?</a:t>
            </a: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301</Words>
  <Application>Microsoft Office PowerPoint</Application>
  <PresentationFormat>On-screen Show (4:3)</PresentationFormat>
  <Paragraphs>26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118</cp:revision>
  <dcterms:created xsi:type="dcterms:W3CDTF">2022-02-24T21:20:30Z</dcterms:created>
  <dcterms:modified xsi:type="dcterms:W3CDTF">2023-12-01T15:24:11Z</dcterms:modified>
</cp:coreProperties>
</file>