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0" r:id="rId4"/>
    <p:sldId id="337" r:id="rId5"/>
    <p:sldId id="338" r:id="rId6"/>
    <p:sldId id="339" r:id="rId7"/>
    <p:sldId id="300" r:id="rId8"/>
    <p:sldId id="313" r:id="rId9"/>
    <p:sldId id="340" r:id="rId10"/>
    <p:sldId id="276" r:id="rId11"/>
    <p:sldId id="266" r:id="rId12"/>
    <p:sldId id="267" r:id="rId13"/>
    <p:sldId id="268" r:id="rId14"/>
    <p:sldId id="271" r:id="rId15"/>
    <p:sldId id="277" r:id="rId16"/>
    <p:sldId id="281" r:id="rId17"/>
    <p:sldId id="282" r:id="rId18"/>
    <p:sldId id="283" r:id="rId19"/>
    <p:sldId id="286" r:id="rId20"/>
    <p:sldId id="287" r:id="rId21"/>
    <p:sldId id="288" r:id="rId22"/>
    <p:sldId id="289" r:id="rId23"/>
    <p:sldId id="291" r:id="rId24"/>
    <p:sldId id="294" r:id="rId25"/>
    <p:sldId id="296" r:id="rId26"/>
    <p:sldId id="297" r:id="rId27"/>
    <p:sldId id="299" r:id="rId28"/>
    <p:sldId id="301" r:id="rId29"/>
    <p:sldId id="303" r:id="rId30"/>
    <p:sldId id="304" r:id="rId31"/>
    <p:sldId id="305" r:id="rId32"/>
    <p:sldId id="306" r:id="rId33"/>
    <p:sldId id="310" r:id="rId34"/>
    <p:sldId id="312" r:id="rId35"/>
    <p:sldId id="314" r:id="rId36"/>
    <p:sldId id="317" r:id="rId37"/>
    <p:sldId id="319" r:id="rId38"/>
    <p:sldId id="323" r:id="rId39"/>
    <p:sldId id="324" r:id="rId40"/>
    <p:sldId id="325" r:id="rId41"/>
    <p:sldId id="329" r:id="rId42"/>
    <p:sldId id="331" r:id="rId43"/>
    <p:sldId id="335" r:id="rId44"/>
    <p:sldId id="336" r:id="rId45"/>
    <p:sldId id="34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11-26-23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35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5:7-12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487508" cy="647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LIFE  APPLICATION </a:t>
            </a:r>
            <a:endParaRPr lang="en-US" sz="4400" b="1" u="sng" dirty="0" smtClean="0"/>
          </a:p>
          <a:p>
            <a:pPr algn="ctr"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 patient, therefore, brothers, </a:t>
            </a:r>
            <a:endParaRPr lang="en-US" sz="4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until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coming of the Lord. </a:t>
            </a:r>
          </a:p>
          <a:p>
            <a:pPr algn="ctr"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your hearts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coming of the Lord 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is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hand.”</a:t>
            </a:r>
          </a:p>
          <a:p>
            <a:pPr algn="ctr"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return is at hand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why must we still be patient? 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65" t="20203" r="30112" b="22554"/>
          <a:stretch/>
        </p:blipFill>
        <p:spPr>
          <a:xfrm>
            <a:off x="609600" y="292223"/>
            <a:ext cx="7747793" cy="61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8763000" cy="595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 Be patient, therefore, brothers,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until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coming of the Lord.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how the farmer waits for the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precious</a:t>
            </a:r>
          </a:p>
          <a:p>
            <a:pPr algn="ctr">
              <a:lnSpc>
                <a:spcPct val="107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 of the earth,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being patient about it,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until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receives the early and the late rains.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You also, be patient. Establish your hearts,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for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coming of the Lord is at hand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(Dt 11:14;   Ps 10:17;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5:24;   Hos 6:3;   Joel 2:23,24;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 21:19;   Rom 13:11;   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1:7;   Gal 6:9;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3:13;   2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2:1)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28600"/>
            <a:ext cx="8686800" cy="608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(9) Do not grumble against one another, brothers, 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that you may not be judged; behold,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Judge is standing at the door.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(Ps 94:2; 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7:1; 24:33; 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13:32-39;  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13:12; </a:t>
            </a: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4:5;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10:25,37;   1 Pet 4:5-7; </a:t>
            </a:r>
            <a:endParaRPr lang="en-US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 22:12,20)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4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5169" y="76200"/>
            <a:ext cx="9144000" cy="649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(10) As an example of suffering and patience,</a:t>
            </a:r>
          </a:p>
          <a:p>
            <a:pPr algn="ctr">
              <a:lnSpc>
                <a:spcPct val="107000"/>
              </a:lnSpc>
            </a:pP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brothers, take the prophets who spoke </a:t>
            </a:r>
            <a:r>
              <a:rPr lang="en-US" sz="3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name of the Lord. 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 Behold, we consider those blessed who remained steadfast.</a:t>
            </a:r>
          </a:p>
          <a:p>
            <a:pPr algn="ctr">
              <a:lnSpc>
                <a:spcPct val="107000"/>
              </a:lnSpc>
            </a:pP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have heard of </a:t>
            </a:r>
            <a:r>
              <a:rPr lang="en-US" sz="3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steadfastness of Job, 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you have seen 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purpose of the Lord,</a:t>
            </a: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Lord is compassionate and merciful.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34:6;   Nu 14:18;  2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36:16; </a:t>
            </a: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  1:20-22; </a:t>
            </a: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2:9,10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3; 12:1-3; 13:15; </a:t>
            </a: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16:1-3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21:4;  </a:t>
            </a: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Ps 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103:8;</a:t>
            </a: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5:10-12;  23:34;   Ac 7:52;  </a:t>
            </a:r>
            <a:endParaRPr lang="en-US" sz="3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10:36;  11:32-38)  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3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077200" cy="58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12) But above all, my brothers, do not swear, either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heaven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by earth or by any other oath, but let your “yes” be yes and your “no” be no, so that you may not fall under condemnation.</a:t>
            </a:r>
          </a:p>
          <a:p>
            <a:pPr algn="ctr">
              <a:lnSpc>
                <a:spcPct val="107000"/>
              </a:lnSpc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(Lev 19:12;   </a:t>
            </a:r>
            <a:endParaRPr lang="en-US" sz="4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5:33-37;   23:16-22)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5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12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7" y="1295400"/>
            <a:ext cx="8382001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3" y="3276600"/>
            <a:ext cx="862048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48" y="228600"/>
            <a:ext cx="6471138" cy="1487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53" y="1828800"/>
            <a:ext cx="6804727" cy="48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31440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414</Words>
  <Application>Microsoft Office PowerPoint</Application>
  <PresentationFormat>On-screen Show (4:3)</PresentationFormat>
  <Paragraphs>41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117</cp:revision>
  <dcterms:created xsi:type="dcterms:W3CDTF">2022-02-24T21:20:30Z</dcterms:created>
  <dcterms:modified xsi:type="dcterms:W3CDTF">2023-11-22T22:49:52Z</dcterms:modified>
</cp:coreProperties>
</file>