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0" r:id="rId4"/>
    <p:sldId id="300" r:id="rId5"/>
    <p:sldId id="313" r:id="rId6"/>
    <p:sldId id="276" r:id="rId7"/>
    <p:sldId id="266" r:id="rId8"/>
    <p:sldId id="267" r:id="rId9"/>
    <p:sldId id="268" r:id="rId10"/>
    <p:sldId id="271" r:id="rId11"/>
    <p:sldId id="277" r:id="rId12"/>
    <p:sldId id="281" r:id="rId13"/>
    <p:sldId id="282" r:id="rId14"/>
    <p:sldId id="283" r:id="rId15"/>
    <p:sldId id="286" r:id="rId16"/>
    <p:sldId id="287" r:id="rId17"/>
    <p:sldId id="288" r:id="rId18"/>
    <p:sldId id="289" r:id="rId19"/>
    <p:sldId id="291" r:id="rId20"/>
    <p:sldId id="294" r:id="rId21"/>
    <p:sldId id="296" r:id="rId22"/>
    <p:sldId id="297" r:id="rId23"/>
    <p:sldId id="299" r:id="rId24"/>
    <p:sldId id="301" r:id="rId25"/>
    <p:sldId id="303" r:id="rId26"/>
    <p:sldId id="304" r:id="rId27"/>
    <p:sldId id="305" r:id="rId28"/>
    <p:sldId id="306" r:id="rId29"/>
    <p:sldId id="310" r:id="rId30"/>
    <p:sldId id="312" r:id="rId31"/>
    <p:sldId id="314" r:id="rId32"/>
    <p:sldId id="317" r:id="rId33"/>
    <p:sldId id="319" r:id="rId34"/>
    <p:sldId id="323" r:id="rId35"/>
    <p:sldId id="324" r:id="rId36"/>
    <p:sldId id="325" r:id="rId37"/>
    <p:sldId id="329" r:id="rId38"/>
    <p:sldId id="331" r:id="rId39"/>
    <p:sldId id="335" r:id="rId40"/>
    <p:sldId id="33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11-19-23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34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5:5,6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76" y="609600"/>
            <a:ext cx="845104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8763000" cy="608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You have lived on the earth in luxury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self-indulgence.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fattened your hearts in a day of slaughter.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You have condemned; you have murdered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person.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not resist you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16:19;    Am 6:1;  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12:3;  25:34;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10:41;  13:43;   25:37,46;  27:13-26;   Mark 15:1-15;    Lk 1:6; 2:25;  16:19-31;  23:50;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18:33-40;  19:1-22;     Ac 3:13, 14;  7:52;  22:14;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1:17;   5:7,8, 19; 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3:11;   1 Tim 5:6; 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10:38;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Pet 3:12;    2 Pet 2:13;   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3:7;    Rev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19:8)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12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31" y="908311"/>
            <a:ext cx="7239000" cy="3145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5" y="4053442"/>
            <a:ext cx="7277105" cy="26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162800" cy="5124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52757"/>
            <a:ext cx="7324688" cy="13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09600"/>
            <a:ext cx="8487508" cy="54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LIFE  APPLICATION </a:t>
            </a:r>
            <a:endParaRPr lang="en-US" sz="3600" b="1" u="sng" dirty="0" smtClean="0"/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condemned and murdered the righteous person,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Christ, who did not resist them.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today will the world condemn and murder the righteous persons,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Christians, who do not resist them?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91</Words>
  <Application>Microsoft Office PowerPoint</Application>
  <PresentationFormat>On-screen Show (4:3)</PresentationFormat>
  <Paragraphs>21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107</cp:revision>
  <dcterms:created xsi:type="dcterms:W3CDTF">2022-02-24T21:20:30Z</dcterms:created>
  <dcterms:modified xsi:type="dcterms:W3CDTF">2023-11-11T19:15:35Z</dcterms:modified>
</cp:coreProperties>
</file>