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2" r:id="rId3"/>
    <p:sldId id="330" r:id="rId4"/>
    <p:sldId id="333" r:id="rId5"/>
    <p:sldId id="300" r:id="rId6"/>
    <p:sldId id="313" r:id="rId7"/>
    <p:sldId id="334" r:id="rId8"/>
    <p:sldId id="276" r:id="rId9"/>
    <p:sldId id="266" r:id="rId10"/>
    <p:sldId id="267" r:id="rId11"/>
    <p:sldId id="268" r:id="rId12"/>
    <p:sldId id="271" r:id="rId13"/>
    <p:sldId id="277" r:id="rId14"/>
    <p:sldId id="281" r:id="rId15"/>
    <p:sldId id="282" r:id="rId16"/>
    <p:sldId id="283" r:id="rId17"/>
    <p:sldId id="286" r:id="rId18"/>
    <p:sldId id="287" r:id="rId19"/>
    <p:sldId id="288" r:id="rId20"/>
    <p:sldId id="289" r:id="rId21"/>
    <p:sldId id="291" r:id="rId22"/>
    <p:sldId id="294" r:id="rId23"/>
    <p:sldId id="296" r:id="rId24"/>
    <p:sldId id="297" r:id="rId25"/>
    <p:sldId id="299" r:id="rId26"/>
    <p:sldId id="301" r:id="rId27"/>
    <p:sldId id="303" r:id="rId28"/>
    <p:sldId id="304" r:id="rId29"/>
    <p:sldId id="305" r:id="rId30"/>
    <p:sldId id="306" r:id="rId31"/>
    <p:sldId id="310" r:id="rId32"/>
    <p:sldId id="312" r:id="rId33"/>
    <p:sldId id="314" r:id="rId34"/>
    <p:sldId id="317" r:id="rId35"/>
    <p:sldId id="319" r:id="rId36"/>
    <p:sldId id="323" r:id="rId37"/>
    <p:sldId id="324" r:id="rId38"/>
    <p:sldId id="325" r:id="rId39"/>
    <p:sldId id="329" r:id="rId40"/>
    <p:sldId id="331" r:id="rId41"/>
    <p:sldId id="335"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5923EC-D51C-48AA-9DCF-4FE97DBC4D57}" v="8" dt="2023-07-21T16:16:11.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7" autoAdjust="0"/>
    <p:restoredTop sz="94660"/>
  </p:normalViewPr>
  <p:slideViewPr>
    <p:cSldViewPr>
      <p:cViewPr varScale="1">
        <p:scale>
          <a:sx n="65" d="100"/>
          <a:sy n="65" d="100"/>
        </p:scale>
        <p:origin x="1286"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ED5923EC-D51C-48AA-9DCF-4FE97DBC4D57}"/>
    <pc:docChg chg="custSel addSld delSld modSld">
      <pc:chgData name="David Nehrenz" userId="491cf678-319b-4c35-abbe-fee1955a26b5" providerId="ADAL" clId="{ED5923EC-D51C-48AA-9DCF-4FE97DBC4D57}" dt="2023-07-21T16:23:18.317" v="73" actId="14100"/>
      <pc:docMkLst>
        <pc:docMk/>
      </pc:docMkLst>
      <pc:sldChg chg="modSp mod">
        <pc:chgData name="David Nehrenz" userId="491cf678-319b-4c35-abbe-fee1955a26b5" providerId="ADAL" clId="{ED5923EC-D51C-48AA-9DCF-4FE97DBC4D57}" dt="2023-07-21T16:08:11.528" v="9" actId="20577"/>
        <pc:sldMkLst>
          <pc:docMk/>
          <pc:sldMk cId="1381407545" sldId="256"/>
        </pc:sldMkLst>
        <pc:spChg chg="mod">
          <ac:chgData name="David Nehrenz" userId="491cf678-319b-4c35-abbe-fee1955a26b5" providerId="ADAL" clId="{ED5923EC-D51C-48AA-9DCF-4FE97DBC4D57}" dt="2023-07-21T16:08:11.528" v="9" actId="20577"/>
          <ac:spMkLst>
            <pc:docMk/>
            <pc:sldMk cId="1381407545" sldId="256"/>
            <ac:spMk id="5" creationId="{00000000-0000-0000-0000-000000000000}"/>
          </ac:spMkLst>
        </pc:spChg>
      </pc:sldChg>
      <pc:sldChg chg="addSp delSp modSp mod">
        <pc:chgData name="David Nehrenz" userId="491cf678-319b-4c35-abbe-fee1955a26b5" providerId="ADAL" clId="{ED5923EC-D51C-48AA-9DCF-4FE97DBC4D57}" dt="2023-07-21T16:08:23.195" v="13" actId="1076"/>
        <pc:sldMkLst>
          <pc:docMk/>
          <pc:sldMk cId="180115649" sldId="257"/>
        </pc:sldMkLst>
        <pc:picChg chg="del">
          <ac:chgData name="David Nehrenz" userId="491cf678-319b-4c35-abbe-fee1955a26b5" providerId="ADAL" clId="{ED5923EC-D51C-48AA-9DCF-4FE97DBC4D57}" dt="2023-07-21T16:08:15.130" v="10" actId="478"/>
          <ac:picMkLst>
            <pc:docMk/>
            <pc:sldMk cId="180115649" sldId="257"/>
            <ac:picMk id="2" creationId="{00000000-0000-0000-0000-000000000000}"/>
          </ac:picMkLst>
        </pc:picChg>
        <pc:picChg chg="add mod">
          <ac:chgData name="David Nehrenz" userId="491cf678-319b-4c35-abbe-fee1955a26b5" providerId="ADAL" clId="{ED5923EC-D51C-48AA-9DCF-4FE97DBC4D57}" dt="2023-07-21T16:08:23.195" v="13" actId="1076"/>
          <ac:picMkLst>
            <pc:docMk/>
            <pc:sldMk cId="180115649" sldId="257"/>
            <ac:picMk id="3" creationId="{094B5AF9-3232-C8D3-9F47-E15521B81210}"/>
          </ac:picMkLst>
        </pc:picChg>
      </pc:sldChg>
      <pc:sldChg chg="modSp mod">
        <pc:chgData name="David Nehrenz" userId="491cf678-319b-4c35-abbe-fee1955a26b5" providerId="ADAL" clId="{ED5923EC-D51C-48AA-9DCF-4FE97DBC4D57}" dt="2023-07-21T16:12:17.707" v="44" actId="20577"/>
        <pc:sldMkLst>
          <pc:docMk/>
          <pc:sldMk cId="3402538013" sldId="276"/>
        </pc:sldMkLst>
        <pc:spChg chg="mod">
          <ac:chgData name="David Nehrenz" userId="491cf678-319b-4c35-abbe-fee1955a26b5" providerId="ADAL" clId="{ED5923EC-D51C-48AA-9DCF-4FE97DBC4D57}" dt="2023-07-21T16:12:17.707" v="44" actId="20577"/>
          <ac:spMkLst>
            <pc:docMk/>
            <pc:sldMk cId="3402538013" sldId="276"/>
            <ac:spMk id="5" creationId="{00000000-0000-0000-0000-000000000000}"/>
          </ac:spMkLst>
        </pc:spChg>
      </pc:sldChg>
      <pc:sldChg chg="addSp delSp modSp mod">
        <pc:chgData name="David Nehrenz" userId="491cf678-319b-4c35-abbe-fee1955a26b5" providerId="ADAL" clId="{ED5923EC-D51C-48AA-9DCF-4FE97DBC4D57}" dt="2023-07-21T16:21:38.796" v="70" actId="1076"/>
        <pc:sldMkLst>
          <pc:docMk/>
          <pc:sldMk cId="2697213335" sldId="293"/>
        </pc:sldMkLst>
        <pc:picChg chg="add mod">
          <ac:chgData name="David Nehrenz" userId="491cf678-319b-4c35-abbe-fee1955a26b5" providerId="ADAL" clId="{ED5923EC-D51C-48AA-9DCF-4FE97DBC4D57}" dt="2023-07-21T16:21:38.796" v="70" actId="1076"/>
          <ac:picMkLst>
            <pc:docMk/>
            <pc:sldMk cId="2697213335" sldId="293"/>
            <ac:picMk id="2" creationId="{7CEADCF3-1490-3C20-12CE-AF54C39131BF}"/>
          </ac:picMkLst>
        </pc:picChg>
        <pc:picChg chg="del">
          <ac:chgData name="David Nehrenz" userId="491cf678-319b-4c35-abbe-fee1955a26b5" providerId="ADAL" clId="{ED5923EC-D51C-48AA-9DCF-4FE97DBC4D57}" dt="2023-07-21T16:09:39.063" v="23" actId="478"/>
          <ac:picMkLst>
            <pc:docMk/>
            <pc:sldMk cId="2697213335" sldId="293"/>
            <ac:picMk id="4" creationId="{00000000-0000-0000-0000-000000000000}"/>
          </ac:picMkLst>
        </pc:picChg>
      </pc:sldChg>
      <pc:sldChg chg="addSp delSp modSp mod">
        <pc:chgData name="David Nehrenz" userId="491cf678-319b-4c35-abbe-fee1955a26b5" providerId="ADAL" clId="{ED5923EC-D51C-48AA-9DCF-4FE97DBC4D57}" dt="2023-07-21T16:21:41.852" v="71" actId="1076"/>
        <pc:sldMkLst>
          <pc:docMk/>
          <pc:sldMk cId="3986641378" sldId="298"/>
        </pc:sldMkLst>
        <pc:picChg chg="add mod">
          <ac:chgData name="David Nehrenz" userId="491cf678-319b-4c35-abbe-fee1955a26b5" providerId="ADAL" clId="{ED5923EC-D51C-48AA-9DCF-4FE97DBC4D57}" dt="2023-07-21T16:21:41.852" v="71" actId="1076"/>
          <ac:picMkLst>
            <pc:docMk/>
            <pc:sldMk cId="3986641378" sldId="298"/>
            <ac:picMk id="2" creationId="{E5180846-0694-EF7B-B90E-C1658F13C065}"/>
          </ac:picMkLst>
        </pc:picChg>
        <pc:picChg chg="del">
          <ac:chgData name="David Nehrenz" userId="491cf678-319b-4c35-abbe-fee1955a26b5" providerId="ADAL" clId="{ED5923EC-D51C-48AA-9DCF-4FE97DBC4D57}" dt="2023-07-21T16:10:40.279" v="28" actId="478"/>
          <ac:picMkLst>
            <pc:docMk/>
            <pc:sldMk cId="3986641378" sldId="298"/>
            <ac:picMk id="3" creationId="{00000000-0000-0000-0000-000000000000}"/>
          </ac:picMkLst>
        </pc:picChg>
      </pc:sldChg>
      <pc:sldChg chg="addSp delSp modSp mod">
        <pc:chgData name="David Nehrenz" userId="491cf678-319b-4c35-abbe-fee1955a26b5" providerId="ADAL" clId="{ED5923EC-D51C-48AA-9DCF-4FE97DBC4D57}" dt="2023-07-21T16:11:26.866" v="37" actId="1076"/>
        <pc:sldMkLst>
          <pc:docMk/>
          <pc:sldMk cId="3913885506" sldId="300"/>
        </pc:sldMkLst>
        <pc:picChg chg="add mod">
          <ac:chgData name="David Nehrenz" userId="491cf678-319b-4c35-abbe-fee1955a26b5" providerId="ADAL" clId="{ED5923EC-D51C-48AA-9DCF-4FE97DBC4D57}" dt="2023-07-21T16:11:26.866" v="37" actId="1076"/>
          <ac:picMkLst>
            <pc:docMk/>
            <pc:sldMk cId="3913885506" sldId="300"/>
            <ac:picMk id="2" creationId="{DD008635-747A-0C51-5E2C-52548C94A65B}"/>
          </ac:picMkLst>
        </pc:picChg>
        <pc:picChg chg="del">
          <ac:chgData name="David Nehrenz" userId="491cf678-319b-4c35-abbe-fee1955a26b5" providerId="ADAL" clId="{ED5923EC-D51C-48AA-9DCF-4FE97DBC4D57}" dt="2023-07-21T16:11:05.914" v="33" actId="478"/>
          <ac:picMkLst>
            <pc:docMk/>
            <pc:sldMk cId="3913885506" sldId="300"/>
            <ac:picMk id="4" creationId="{00000000-0000-0000-0000-000000000000}"/>
          </ac:picMkLst>
        </pc:picChg>
      </pc:sldChg>
      <pc:sldChg chg="modSp mod">
        <pc:chgData name="David Nehrenz" userId="491cf678-319b-4c35-abbe-fee1955a26b5" providerId="ADAL" clId="{ED5923EC-D51C-48AA-9DCF-4FE97DBC4D57}" dt="2023-07-21T16:09:28.715" v="22" actId="5793"/>
        <pc:sldMkLst>
          <pc:docMk/>
          <pc:sldMk cId="4065610328" sldId="302"/>
        </pc:sldMkLst>
        <pc:spChg chg="mod">
          <ac:chgData name="David Nehrenz" userId="491cf678-319b-4c35-abbe-fee1955a26b5" providerId="ADAL" clId="{ED5923EC-D51C-48AA-9DCF-4FE97DBC4D57}" dt="2023-07-21T16:09:28.715" v="22" actId="5793"/>
          <ac:spMkLst>
            <pc:docMk/>
            <pc:sldMk cId="4065610328" sldId="302"/>
            <ac:spMk id="4" creationId="{00000000-0000-0000-0000-000000000000}"/>
          </ac:spMkLst>
        </pc:spChg>
      </pc:sldChg>
      <pc:sldChg chg="addSp delSp modSp new mod">
        <pc:chgData name="David Nehrenz" userId="491cf678-319b-4c35-abbe-fee1955a26b5" providerId="ADAL" clId="{ED5923EC-D51C-48AA-9DCF-4FE97DBC4D57}" dt="2023-07-21T16:13:25.250" v="54" actId="1076"/>
        <pc:sldMkLst>
          <pc:docMk/>
          <pc:sldMk cId="3472622156" sldId="305"/>
        </pc:sldMkLst>
        <pc:spChg chg="del">
          <ac:chgData name="David Nehrenz" userId="491cf678-319b-4c35-abbe-fee1955a26b5" providerId="ADAL" clId="{ED5923EC-D51C-48AA-9DCF-4FE97DBC4D57}" dt="2023-07-21T16:12:56.504" v="46"/>
          <ac:spMkLst>
            <pc:docMk/>
            <pc:sldMk cId="3472622156" sldId="305"/>
            <ac:spMk id="3" creationId="{11990D14-8081-6556-A05F-BF0F26CDF3F2}"/>
          </ac:spMkLst>
        </pc:spChg>
        <pc:spChg chg="add del mod">
          <ac:chgData name="David Nehrenz" userId="491cf678-319b-4c35-abbe-fee1955a26b5" providerId="ADAL" clId="{ED5923EC-D51C-48AA-9DCF-4FE97DBC4D57}" dt="2023-07-21T16:13:18.743" v="51"/>
          <ac:spMkLst>
            <pc:docMk/>
            <pc:sldMk cId="3472622156" sldId="305"/>
            <ac:spMk id="6" creationId="{B3712A14-386A-CF9D-285D-95CDE2F37C73}"/>
          </ac:spMkLst>
        </pc:spChg>
        <pc:picChg chg="add del mod">
          <ac:chgData name="David Nehrenz" userId="491cf678-319b-4c35-abbe-fee1955a26b5" providerId="ADAL" clId="{ED5923EC-D51C-48AA-9DCF-4FE97DBC4D57}" dt="2023-07-21T16:13:16.423" v="50" actId="478"/>
          <ac:picMkLst>
            <pc:docMk/>
            <pc:sldMk cId="3472622156" sldId="305"/>
            <ac:picMk id="4" creationId="{B16B46E1-FD44-B270-979F-B833E95CE9A6}"/>
          </ac:picMkLst>
        </pc:picChg>
        <pc:picChg chg="add mod">
          <ac:chgData name="David Nehrenz" userId="491cf678-319b-4c35-abbe-fee1955a26b5" providerId="ADAL" clId="{ED5923EC-D51C-48AA-9DCF-4FE97DBC4D57}" dt="2023-07-21T16:13:25.250" v="54" actId="1076"/>
          <ac:picMkLst>
            <pc:docMk/>
            <pc:sldMk cId="3472622156" sldId="305"/>
            <ac:picMk id="7" creationId="{61775008-C05C-DA06-65E2-23E006FE1773}"/>
          </ac:picMkLst>
        </pc:picChg>
      </pc:sldChg>
      <pc:sldChg chg="addSp delSp modSp new mod">
        <pc:chgData name="David Nehrenz" userId="491cf678-319b-4c35-abbe-fee1955a26b5" providerId="ADAL" clId="{ED5923EC-D51C-48AA-9DCF-4FE97DBC4D57}" dt="2023-07-21T16:14:56.115" v="60" actId="1076"/>
        <pc:sldMkLst>
          <pc:docMk/>
          <pc:sldMk cId="1395032696" sldId="306"/>
        </pc:sldMkLst>
        <pc:spChg chg="del">
          <ac:chgData name="David Nehrenz" userId="491cf678-319b-4c35-abbe-fee1955a26b5" providerId="ADAL" clId="{ED5923EC-D51C-48AA-9DCF-4FE97DBC4D57}" dt="2023-07-21T16:14:39.164" v="56"/>
          <ac:spMkLst>
            <pc:docMk/>
            <pc:sldMk cId="1395032696" sldId="306"/>
            <ac:spMk id="3" creationId="{BADAFBAF-E32E-36A9-2351-1EE8967D48D3}"/>
          </ac:spMkLst>
        </pc:spChg>
        <pc:picChg chg="add mod modCrop">
          <ac:chgData name="David Nehrenz" userId="491cf678-319b-4c35-abbe-fee1955a26b5" providerId="ADAL" clId="{ED5923EC-D51C-48AA-9DCF-4FE97DBC4D57}" dt="2023-07-21T16:14:56.115" v="60" actId="1076"/>
          <ac:picMkLst>
            <pc:docMk/>
            <pc:sldMk cId="1395032696" sldId="306"/>
            <ac:picMk id="4" creationId="{3442F812-E633-7DB5-5BAC-C90F3790A5AF}"/>
          </ac:picMkLst>
        </pc:picChg>
      </pc:sldChg>
      <pc:sldChg chg="new del">
        <pc:chgData name="David Nehrenz" userId="491cf678-319b-4c35-abbe-fee1955a26b5" providerId="ADAL" clId="{ED5923EC-D51C-48AA-9DCF-4FE97DBC4D57}" dt="2023-07-21T16:23:02.037" v="72" actId="47"/>
        <pc:sldMkLst>
          <pc:docMk/>
          <pc:sldMk cId="1952885652" sldId="307"/>
        </pc:sldMkLst>
      </pc:sldChg>
      <pc:sldChg chg="addSp delSp modSp new mod">
        <pc:chgData name="David Nehrenz" userId="491cf678-319b-4c35-abbe-fee1955a26b5" providerId="ADAL" clId="{ED5923EC-D51C-48AA-9DCF-4FE97DBC4D57}" dt="2023-07-21T16:23:18.317" v="73" actId="14100"/>
        <pc:sldMkLst>
          <pc:docMk/>
          <pc:sldMk cId="2188195178" sldId="308"/>
        </pc:sldMkLst>
        <pc:spChg chg="del">
          <ac:chgData name="David Nehrenz" userId="491cf678-319b-4c35-abbe-fee1955a26b5" providerId="ADAL" clId="{ED5923EC-D51C-48AA-9DCF-4FE97DBC4D57}" dt="2023-07-21T16:16:11.546" v="63"/>
          <ac:spMkLst>
            <pc:docMk/>
            <pc:sldMk cId="2188195178" sldId="308"/>
            <ac:spMk id="3" creationId="{F83EC7C7-0D7E-225B-A135-F872C3652BE2}"/>
          </ac:spMkLst>
        </pc:spChg>
        <pc:picChg chg="add mod modCrop">
          <ac:chgData name="David Nehrenz" userId="491cf678-319b-4c35-abbe-fee1955a26b5" providerId="ADAL" clId="{ED5923EC-D51C-48AA-9DCF-4FE97DBC4D57}" dt="2023-07-21T16:23:18.317" v="73" actId="14100"/>
          <ac:picMkLst>
            <pc:docMk/>
            <pc:sldMk cId="2188195178" sldId="308"/>
            <ac:picMk id="4" creationId="{F04AFA5D-C206-7FC1-92D4-8722D587D81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C63F61-7A4B-442A-8CB5-4B6A0726F5E1}"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63F61-7A4B-442A-8CB5-4B6A0726F5E1}"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63F61-7A4B-442A-8CB5-4B6A0726F5E1}" type="datetimeFigureOut">
              <a:rPr lang="en-US" smtClean="0"/>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63F61-7A4B-442A-8CB5-4B6A0726F5E1}" type="datetimeFigureOut">
              <a:rPr lang="en-US" smtClean="0"/>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11/11/2023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169" y="5334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Epistle of James</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b="1" dirty="0">
                <a:solidFill>
                  <a:prstClr val="black"/>
                </a:solidFill>
                <a:ea typeface="Calibri"/>
                <a:cs typeface="Times New Roman"/>
              </a:rPr>
              <a:t>Theme:</a:t>
            </a:r>
          </a:p>
          <a:p>
            <a:pPr algn="ctr"/>
            <a:r>
              <a:rPr lang="en-US" sz="4400" b="1" dirty="0">
                <a:solidFill>
                  <a:prstClr val="black"/>
                </a:solidFill>
                <a:ea typeface="Calibri"/>
                <a:cs typeface="Times New Roman"/>
              </a:rPr>
              <a:t> “The Testing of Your Faith”</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 </a:t>
            </a:r>
            <a:r>
              <a:rPr lang="en-US" sz="4400" dirty="0" smtClean="0">
                <a:solidFill>
                  <a:prstClr val="black"/>
                </a:solidFill>
                <a:ea typeface="Calibri"/>
                <a:cs typeface="Times New Roman"/>
              </a:rPr>
              <a:t>11-12-23</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Lesson: </a:t>
            </a:r>
            <a:r>
              <a:rPr lang="en-US" sz="4400" dirty="0" smtClean="0">
                <a:solidFill>
                  <a:prstClr val="black"/>
                </a:solidFill>
                <a:ea typeface="Calibri"/>
                <a:cs typeface="Times New Roman"/>
              </a:rPr>
              <a:t>33  </a:t>
            </a:r>
            <a:r>
              <a:rPr lang="en-US" sz="4400" dirty="0">
                <a:solidFill>
                  <a:prstClr val="black"/>
                </a:solidFill>
                <a:ea typeface="Calibri"/>
                <a:cs typeface="Times New Roman"/>
              </a:rPr>
              <a:t>- </a:t>
            </a:r>
            <a:r>
              <a:rPr lang="en-US" sz="4400">
                <a:solidFill>
                  <a:prstClr val="black"/>
                </a:solidFill>
                <a:ea typeface="Calibri"/>
                <a:cs typeface="Times New Roman"/>
              </a:rPr>
              <a:t>Chapter </a:t>
            </a:r>
            <a:r>
              <a:rPr lang="en-US" sz="4400" smtClean="0">
                <a:solidFill>
                  <a:prstClr val="black"/>
                </a:solidFill>
                <a:ea typeface="Calibri"/>
                <a:cs typeface="Times New Roman"/>
              </a:rPr>
              <a:t>5:4</a:t>
            </a:r>
            <a:endParaRPr lang="en-US" sz="4400" dirty="0"/>
          </a:p>
        </p:txBody>
      </p:sp>
    </p:spTree>
    <p:extLst>
      <p:ext uri="{BB962C8B-B14F-4D97-AF65-F5344CB8AC3E}">
        <p14:creationId xmlns:p14="http://schemas.microsoft.com/office/powerpoint/2010/main" val="1381407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6764" b="9085"/>
          <a:stretch/>
        </p:blipFill>
        <p:spPr>
          <a:xfrm>
            <a:off x="609600" y="274638"/>
            <a:ext cx="7467600" cy="6284163"/>
          </a:xfrm>
          <a:prstGeom prst="rect">
            <a:avLst/>
          </a:prstGeom>
        </p:spPr>
      </p:pic>
    </p:spTree>
    <p:extLst>
      <p:ext uri="{BB962C8B-B14F-4D97-AF65-F5344CB8AC3E}">
        <p14:creationId xmlns:p14="http://schemas.microsoft.com/office/powerpoint/2010/main" val="8139021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F4670C-33DB-1897-777F-C743E7629DB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0BB916D3-6F37-2D1C-19DB-BDD0AFCE9770}"/>
              </a:ext>
            </a:extLst>
          </p:cNvPr>
          <p:cNvPicPr>
            <a:picLocks noGrp="1" noChangeAspect="1"/>
          </p:cNvPicPr>
          <p:nvPr>
            <p:ph idx="1"/>
          </p:nvPr>
        </p:nvPicPr>
        <p:blipFill>
          <a:blip r:embed="rId2"/>
          <a:stretch>
            <a:fillRect/>
          </a:stretch>
        </p:blipFill>
        <p:spPr>
          <a:xfrm>
            <a:off x="252835" y="838200"/>
            <a:ext cx="8409126" cy="4724400"/>
          </a:xfrm>
          <a:prstGeom prst="rect">
            <a:avLst/>
          </a:prstGeom>
        </p:spPr>
      </p:pic>
    </p:spTree>
    <p:extLst>
      <p:ext uri="{BB962C8B-B14F-4D97-AF65-F5344CB8AC3E}">
        <p14:creationId xmlns:p14="http://schemas.microsoft.com/office/powerpoint/2010/main" val="848435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214"/>
          <a:stretch/>
        </p:blipFill>
        <p:spPr>
          <a:xfrm>
            <a:off x="457200" y="1066800"/>
            <a:ext cx="8229600" cy="4038600"/>
          </a:xfrm>
          <a:prstGeom prst="rect">
            <a:avLst/>
          </a:prstGeom>
        </p:spPr>
      </p:pic>
    </p:spTree>
    <p:extLst>
      <p:ext uri="{BB962C8B-B14F-4D97-AF65-F5344CB8AC3E}">
        <p14:creationId xmlns:p14="http://schemas.microsoft.com/office/powerpoint/2010/main" val="1545311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262915"/>
            <a:ext cx="5603677" cy="6306972"/>
          </a:xfrm>
          <a:prstGeom prst="rect">
            <a:avLst/>
          </a:prstGeom>
        </p:spPr>
      </p:pic>
    </p:spTree>
    <p:extLst>
      <p:ext uri="{BB962C8B-B14F-4D97-AF65-F5344CB8AC3E}">
        <p14:creationId xmlns:p14="http://schemas.microsoft.com/office/powerpoint/2010/main" val="3095904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69635" y="846138"/>
            <a:ext cx="8146473" cy="4267200"/>
          </a:xfrm>
          <a:prstGeom prst="rect">
            <a:avLst/>
          </a:prstGeom>
        </p:spPr>
      </p:pic>
    </p:spTree>
    <p:extLst>
      <p:ext uri="{BB962C8B-B14F-4D97-AF65-F5344CB8AC3E}">
        <p14:creationId xmlns:p14="http://schemas.microsoft.com/office/powerpoint/2010/main" val="48659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FAD119-FAD1-ECC3-0359-EFD2ABA17B7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DA291FA2-7B62-FBD6-88B7-6E4B9A7D8589}"/>
              </a:ext>
            </a:extLst>
          </p:cNvPr>
          <p:cNvPicPr>
            <a:picLocks noGrp="1" noChangeAspect="1"/>
          </p:cNvPicPr>
          <p:nvPr>
            <p:ph idx="1"/>
          </p:nvPr>
        </p:nvPicPr>
        <p:blipFill>
          <a:blip r:embed="rId2"/>
          <a:stretch>
            <a:fillRect/>
          </a:stretch>
        </p:blipFill>
        <p:spPr>
          <a:xfrm>
            <a:off x="533400" y="762000"/>
            <a:ext cx="7846809" cy="4419600"/>
          </a:xfrm>
          <a:prstGeom prst="rect">
            <a:avLst/>
          </a:prstGeom>
        </p:spPr>
      </p:pic>
    </p:spTree>
    <p:extLst>
      <p:ext uri="{BB962C8B-B14F-4D97-AF65-F5344CB8AC3E}">
        <p14:creationId xmlns:p14="http://schemas.microsoft.com/office/powerpoint/2010/main" val="3670453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 t="13617" r="6735" b="12304"/>
          <a:stretch/>
        </p:blipFill>
        <p:spPr>
          <a:xfrm>
            <a:off x="439615" y="251192"/>
            <a:ext cx="8000620" cy="6354762"/>
          </a:xfrm>
          <a:prstGeom prst="rect">
            <a:avLst/>
          </a:prstGeom>
        </p:spPr>
      </p:pic>
    </p:spTree>
    <p:extLst>
      <p:ext uri="{BB962C8B-B14F-4D97-AF65-F5344CB8AC3E}">
        <p14:creationId xmlns:p14="http://schemas.microsoft.com/office/powerpoint/2010/main" val="223072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228600"/>
            <a:ext cx="6096000" cy="6096000"/>
          </a:xfrm>
          <a:prstGeom prst="rect">
            <a:avLst/>
          </a:prstGeom>
        </p:spPr>
      </p:pic>
    </p:spTree>
    <p:extLst>
      <p:ext uri="{BB962C8B-B14F-4D97-AF65-F5344CB8AC3E}">
        <p14:creationId xmlns:p14="http://schemas.microsoft.com/office/powerpoint/2010/main" val="595761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1AF2D2-7C93-85BA-34B8-231CF136827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FDB67479-A7EF-ED81-1494-ED1F78010141}"/>
              </a:ext>
            </a:extLst>
          </p:cNvPr>
          <p:cNvPicPr>
            <a:picLocks noGrp="1" noChangeAspect="1"/>
          </p:cNvPicPr>
          <p:nvPr>
            <p:ph idx="1"/>
          </p:nvPr>
        </p:nvPicPr>
        <p:blipFill rotWithShape="1">
          <a:blip r:embed="rId2"/>
          <a:srcRect b="9946"/>
          <a:stretch/>
        </p:blipFill>
        <p:spPr>
          <a:xfrm>
            <a:off x="475303" y="480219"/>
            <a:ext cx="7863416" cy="5310981"/>
          </a:xfrm>
          <a:prstGeom prst="rect">
            <a:avLst/>
          </a:prstGeom>
        </p:spPr>
      </p:pic>
    </p:spTree>
    <p:extLst>
      <p:ext uri="{BB962C8B-B14F-4D97-AF65-F5344CB8AC3E}">
        <p14:creationId xmlns:p14="http://schemas.microsoft.com/office/powerpoint/2010/main" val="453413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D1B6F-678D-DA11-BA8C-886C860CCC2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AA153120-FAB2-3DBD-5F12-A50C0C4C2871}"/>
              </a:ext>
            </a:extLst>
          </p:cNvPr>
          <p:cNvPicPr>
            <a:picLocks noGrp="1" noChangeAspect="1"/>
          </p:cNvPicPr>
          <p:nvPr>
            <p:ph idx="1"/>
          </p:nvPr>
        </p:nvPicPr>
        <p:blipFill>
          <a:blip r:embed="rId2"/>
          <a:stretch>
            <a:fillRect/>
          </a:stretch>
        </p:blipFill>
        <p:spPr>
          <a:xfrm>
            <a:off x="644916" y="914400"/>
            <a:ext cx="8009467" cy="4191000"/>
          </a:xfrm>
          <a:prstGeom prst="rect">
            <a:avLst/>
          </a:prstGeom>
        </p:spPr>
      </p:pic>
    </p:spTree>
    <p:extLst>
      <p:ext uri="{BB962C8B-B14F-4D97-AF65-F5344CB8AC3E}">
        <p14:creationId xmlns:p14="http://schemas.microsoft.com/office/powerpoint/2010/main" val="2594867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49269" y="990600"/>
            <a:ext cx="7445462" cy="4191000"/>
          </a:xfrm>
          <a:prstGeom prst="rect">
            <a:avLst/>
          </a:prstGeom>
        </p:spPr>
      </p:pic>
    </p:spTree>
    <p:extLst>
      <p:ext uri="{BB962C8B-B14F-4D97-AF65-F5344CB8AC3E}">
        <p14:creationId xmlns:p14="http://schemas.microsoft.com/office/powerpoint/2010/main" val="1972430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5C673F9-8054-9C0F-8BDA-CD2531C918F9}"/>
              </a:ext>
            </a:extLst>
          </p:cNvPr>
          <p:cNvPicPr>
            <a:picLocks noChangeAspect="1"/>
          </p:cNvPicPr>
          <p:nvPr/>
        </p:nvPicPr>
        <p:blipFill>
          <a:blip r:embed="rId2"/>
          <a:stretch>
            <a:fillRect/>
          </a:stretch>
        </p:blipFill>
        <p:spPr>
          <a:xfrm>
            <a:off x="609600" y="533400"/>
            <a:ext cx="8115300" cy="5410200"/>
          </a:xfrm>
          <a:prstGeom prst="rect">
            <a:avLst/>
          </a:prstGeom>
        </p:spPr>
      </p:pic>
      <p:sp>
        <p:nvSpPr>
          <p:cNvPr id="2" name="Title 1">
            <a:extLst>
              <a:ext uri="{FF2B5EF4-FFF2-40B4-BE49-F238E27FC236}">
                <a16:creationId xmlns:a16="http://schemas.microsoft.com/office/drawing/2014/main" xmlns="" id="{3C20B9AC-C6E8-E89A-A168-1343C1FFDD7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xmlns="" id="{90001CCC-433F-A1C3-7B42-A6365A7CFC5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36651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50A914-7F0A-B419-0DD4-49B3EC790D6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99027365-3FAB-02B1-6BE2-70F77AFDCA58}"/>
              </a:ext>
            </a:extLst>
          </p:cNvPr>
          <p:cNvPicPr>
            <a:picLocks noGrp="1" noChangeAspect="1"/>
          </p:cNvPicPr>
          <p:nvPr>
            <p:ph idx="1"/>
          </p:nvPr>
        </p:nvPicPr>
        <p:blipFill>
          <a:blip r:embed="rId2"/>
          <a:stretch>
            <a:fillRect/>
          </a:stretch>
        </p:blipFill>
        <p:spPr>
          <a:xfrm>
            <a:off x="457200" y="381000"/>
            <a:ext cx="7965016" cy="5973762"/>
          </a:xfrm>
          <a:prstGeom prst="rect">
            <a:avLst/>
          </a:prstGeom>
        </p:spPr>
      </p:pic>
    </p:spTree>
    <p:extLst>
      <p:ext uri="{BB962C8B-B14F-4D97-AF65-F5344CB8AC3E}">
        <p14:creationId xmlns:p14="http://schemas.microsoft.com/office/powerpoint/2010/main" val="1622009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80646" y="762000"/>
            <a:ext cx="7881095" cy="5257800"/>
          </a:xfrm>
          <a:prstGeom prst="rect">
            <a:avLst/>
          </a:prstGeom>
        </p:spPr>
      </p:pic>
    </p:spTree>
    <p:extLst>
      <p:ext uri="{BB962C8B-B14F-4D97-AF65-F5344CB8AC3E}">
        <p14:creationId xmlns:p14="http://schemas.microsoft.com/office/powerpoint/2010/main" val="1315592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78964C-08E8-1B80-127F-43FA4D0E004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F7E7EBA8-AF7F-EEF9-2761-85A00E01C350}"/>
              </a:ext>
            </a:extLst>
          </p:cNvPr>
          <p:cNvPicPr>
            <a:picLocks noGrp="1" noChangeAspect="1"/>
          </p:cNvPicPr>
          <p:nvPr>
            <p:ph idx="1"/>
          </p:nvPr>
        </p:nvPicPr>
        <p:blipFill rotWithShape="1">
          <a:blip r:embed="rId2"/>
          <a:srcRect b="8289"/>
          <a:stretch/>
        </p:blipFill>
        <p:spPr>
          <a:xfrm>
            <a:off x="381000" y="1066800"/>
            <a:ext cx="8229600" cy="3962400"/>
          </a:xfrm>
          <a:prstGeom prst="rect">
            <a:avLst/>
          </a:prstGeom>
        </p:spPr>
      </p:pic>
    </p:spTree>
    <p:extLst>
      <p:ext uri="{BB962C8B-B14F-4D97-AF65-F5344CB8AC3E}">
        <p14:creationId xmlns:p14="http://schemas.microsoft.com/office/powerpoint/2010/main" val="3352819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3788" b="18131"/>
          <a:stretch/>
        </p:blipFill>
        <p:spPr>
          <a:xfrm>
            <a:off x="369368" y="609600"/>
            <a:ext cx="8405263" cy="5364162"/>
          </a:xfrm>
          <a:prstGeom prst="rect">
            <a:avLst/>
          </a:prstGeom>
        </p:spPr>
      </p:pic>
    </p:spTree>
    <p:extLst>
      <p:ext uri="{BB962C8B-B14F-4D97-AF65-F5344CB8AC3E}">
        <p14:creationId xmlns:p14="http://schemas.microsoft.com/office/powerpoint/2010/main" val="2710806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762000"/>
            <a:ext cx="8398933" cy="4724400"/>
          </a:xfrm>
          <a:prstGeom prst="rect">
            <a:avLst/>
          </a:prstGeom>
        </p:spPr>
      </p:pic>
    </p:spTree>
    <p:extLst>
      <p:ext uri="{BB962C8B-B14F-4D97-AF65-F5344CB8AC3E}">
        <p14:creationId xmlns:p14="http://schemas.microsoft.com/office/powerpoint/2010/main" val="4100251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AF09E0-C5F9-DA19-CFBB-32070EE1070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904AAC4A-BEDF-BEA8-C7C2-BB7EC05EA3E1}"/>
              </a:ext>
            </a:extLst>
          </p:cNvPr>
          <p:cNvPicPr>
            <a:picLocks noGrp="1" noChangeAspect="1"/>
          </p:cNvPicPr>
          <p:nvPr>
            <p:ph idx="1"/>
          </p:nvPr>
        </p:nvPicPr>
        <p:blipFill rotWithShape="1">
          <a:blip r:embed="rId2"/>
          <a:srcRect b="10101"/>
          <a:stretch/>
        </p:blipFill>
        <p:spPr>
          <a:xfrm>
            <a:off x="990600" y="152400"/>
            <a:ext cx="7239000" cy="6507735"/>
          </a:xfrm>
          <a:prstGeom prst="rect">
            <a:avLst/>
          </a:prstGeom>
        </p:spPr>
      </p:pic>
    </p:spTree>
    <p:extLst>
      <p:ext uri="{BB962C8B-B14F-4D97-AF65-F5344CB8AC3E}">
        <p14:creationId xmlns:p14="http://schemas.microsoft.com/office/powerpoint/2010/main" val="4169816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09800" y="274638"/>
            <a:ext cx="4191000" cy="6339329"/>
          </a:xfrm>
          <a:prstGeom prst="rect">
            <a:avLst/>
          </a:prstGeom>
        </p:spPr>
      </p:pic>
    </p:spTree>
    <p:extLst>
      <p:ext uri="{BB962C8B-B14F-4D97-AF65-F5344CB8AC3E}">
        <p14:creationId xmlns:p14="http://schemas.microsoft.com/office/powerpoint/2010/main" val="3315711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457200"/>
            <a:ext cx="4572000" cy="5947475"/>
          </a:xfrm>
          <a:prstGeom prst="rect">
            <a:avLst/>
          </a:prstGeom>
        </p:spPr>
      </p:pic>
    </p:spTree>
    <p:extLst>
      <p:ext uri="{BB962C8B-B14F-4D97-AF65-F5344CB8AC3E}">
        <p14:creationId xmlns:p14="http://schemas.microsoft.com/office/powerpoint/2010/main" val="570389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D01EE1-8655-9345-CCE3-329E420FB3D2}"/>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xmlns="" id="{61775008-C05C-DA06-65E2-23E006FE1773}"/>
              </a:ext>
            </a:extLst>
          </p:cNvPr>
          <p:cNvPicPr>
            <a:picLocks noGrp="1" noChangeAspect="1"/>
          </p:cNvPicPr>
          <p:nvPr>
            <p:ph idx="1"/>
          </p:nvPr>
        </p:nvPicPr>
        <p:blipFill>
          <a:blip r:embed="rId2"/>
          <a:stretch>
            <a:fillRect/>
          </a:stretch>
        </p:blipFill>
        <p:spPr>
          <a:xfrm>
            <a:off x="1143000" y="838200"/>
            <a:ext cx="6437287" cy="4953000"/>
          </a:xfrm>
          <a:prstGeom prst="rect">
            <a:avLst/>
          </a:prstGeom>
        </p:spPr>
      </p:pic>
    </p:spTree>
    <p:extLst>
      <p:ext uri="{BB962C8B-B14F-4D97-AF65-F5344CB8AC3E}">
        <p14:creationId xmlns:p14="http://schemas.microsoft.com/office/powerpoint/2010/main" val="3472622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33400"/>
            <a:ext cx="8534400" cy="5427448"/>
          </a:xfrm>
          <a:prstGeom prst="rect">
            <a:avLst/>
          </a:prstGeom>
          <a:noFill/>
        </p:spPr>
        <p:txBody>
          <a:bodyPr wrap="square" rtlCol="0">
            <a:spAutoFit/>
          </a:bodyPr>
          <a:lstStyle/>
          <a:p>
            <a:pPr algn="ct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(4) Behold, the wages of </a:t>
            </a:r>
            <a:r>
              <a:rPr lang="en-US" sz="3600" u="sng" dirty="0">
                <a:latin typeface="Calibri" panose="020F0502020204030204" pitchFamily="34" charset="0"/>
                <a:ea typeface="Calibri" panose="020F0502020204030204" pitchFamily="34" charset="0"/>
                <a:cs typeface="Times New Roman" panose="02020603050405020304" pitchFamily="18" charset="0"/>
              </a:rPr>
              <a:t>the laborers who mowed your fields,</a:t>
            </a:r>
            <a:r>
              <a:rPr lang="en-US" sz="3600" dirty="0">
                <a:latin typeface="Calibri" panose="020F0502020204030204" pitchFamily="34" charset="0"/>
                <a:ea typeface="Calibri" panose="020F0502020204030204" pitchFamily="34" charset="0"/>
                <a:cs typeface="Times New Roman" panose="02020603050405020304" pitchFamily="18" charset="0"/>
              </a:rPr>
              <a:t> which you kept back by fraud, are crying out against you, and </a:t>
            </a:r>
            <a:r>
              <a:rPr lang="en-US" sz="3600" u="sng" dirty="0">
                <a:latin typeface="Calibri" panose="020F0502020204030204" pitchFamily="34" charset="0"/>
                <a:ea typeface="Calibri" panose="020F0502020204030204" pitchFamily="34" charset="0"/>
                <a:cs typeface="Times New Roman" panose="02020603050405020304" pitchFamily="18" charset="0"/>
              </a:rPr>
              <a:t>the cries of the harvesters</a:t>
            </a:r>
            <a:r>
              <a:rPr lang="en-US" sz="3600" dirty="0">
                <a:latin typeface="Calibri" panose="020F0502020204030204" pitchFamily="34" charset="0"/>
                <a:ea typeface="Calibri" panose="020F0502020204030204" pitchFamily="34" charset="0"/>
                <a:cs typeface="Times New Roman" panose="02020603050405020304" pitchFamily="18" charset="0"/>
              </a:rPr>
              <a:t> have reached                                                  </a:t>
            </a:r>
            <a:r>
              <a:rPr lang="en-US" sz="3600" b="1" u="sng" dirty="0">
                <a:latin typeface="Calibri" panose="020F0502020204030204" pitchFamily="34" charset="0"/>
                <a:ea typeface="Calibri" panose="020F0502020204030204" pitchFamily="34" charset="0"/>
                <a:cs typeface="Times New Roman" panose="02020603050405020304" pitchFamily="18" charset="0"/>
              </a:rPr>
              <a:t>the ears of the Lord of hosts</a:t>
            </a:r>
            <a:r>
              <a:rPr lang="en-US" sz="3600" b="1" dirty="0">
                <a:latin typeface="Calibri" panose="020F0502020204030204" pitchFamily="34" charset="0"/>
                <a:ea typeface="Calibri" panose="020F0502020204030204" pitchFamily="34" charset="0"/>
                <a:cs typeface="Times New Roman" panose="02020603050405020304" pitchFamily="18" charset="0"/>
              </a:rPr>
              <a:t>.</a:t>
            </a:r>
            <a:r>
              <a:rPr lang="en-US" sz="36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3600" b="1" dirty="0">
                <a:latin typeface="Calibri" panose="020F0502020204030204" pitchFamily="34" charset="0"/>
                <a:ea typeface="Calibri" panose="020F0502020204030204" pitchFamily="34" charset="0"/>
                <a:cs typeface="Times New Roman" panose="02020603050405020304" pitchFamily="18" charset="0"/>
              </a:rPr>
              <a:t>(Gen 2:1-3;  17:1;   Lev 19:13;  </a:t>
            </a:r>
            <a:endParaRPr lang="en-US" sz="36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b="1"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dirty="0">
                <a:latin typeface="Calibri" panose="020F0502020204030204" pitchFamily="34" charset="0"/>
                <a:ea typeface="Calibri" panose="020F0502020204030204" pitchFamily="34" charset="0"/>
                <a:cs typeface="Times New Roman" panose="02020603050405020304" pitchFamily="18" charset="0"/>
              </a:rPr>
              <a:t>Dt. 24:15;  1 Sam 1:3;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b="1" dirty="0">
                <a:latin typeface="Calibri" panose="020F0502020204030204" pitchFamily="34" charset="0"/>
                <a:ea typeface="Calibri" panose="020F0502020204030204" pitchFamily="34" charset="0"/>
                <a:cs typeface="Times New Roman" panose="02020603050405020304" pitchFamily="18" charset="0"/>
              </a:rPr>
              <a:t>Is 5:9; 6:1-7;    </a:t>
            </a:r>
            <a:r>
              <a:rPr lang="en-US" sz="3600" b="1" dirty="0" err="1">
                <a:latin typeface="Calibri" panose="020F0502020204030204" pitchFamily="34" charset="0"/>
                <a:ea typeface="Calibri" panose="020F0502020204030204" pitchFamily="34" charset="0"/>
                <a:cs typeface="Times New Roman" panose="02020603050405020304" pitchFamily="18" charset="0"/>
              </a:rPr>
              <a:t>Jer</a:t>
            </a:r>
            <a:r>
              <a:rPr lang="en-US" sz="3600" b="1" dirty="0">
                <a:latin typeface="Calibri" panose="020F0502020204030204" pitchFamily="34" charset="0"/>
                <a:ea typeface="Calibri" panose="020F0502020204030204" pitchFamily="34" charset="0"/>
                <a:cs typeface="Times New Roman" panose="02020603050405020304" pitchFamily="18" charset="0"/>
              </a:rPr>
              <a:t> 22:13;   </a:t>
            </a:r>
            <a:r>
              <a:rPr lang="en-US" sz="3600" b="1" dirty="0" err="1">
                <a:latin typeface="Calibri" panose="020F0502020204030204" pitchFamily="34" charset="0"/>
                <a:ea typeface="Calibri" panose="020F0502020204030204" pitchFamily="34" charset="0"/>
                <a:cs typeface="Times New Roman" panose="02020603050405020304" pitchFamily="18" charset="0"/>
              </a:rPr>
              <a:t>Zech</a:t>
            </a:r>
            <a:r>
              <a:rPr lang="en-US" sz="3600" b="1" dirty="0">
                <a:latin typeface="Calibri" panose="020F0502020204030204" pitchFamily="34" charset="0"/>
                <a:ea typeface="Calibri" panose="020F0502020204030204" pitchFamily="34" charset="0"/>
                <a:cs typeface="Times New Roman" panose="02020603050405020304" pitchFamily="18" charset="0"/>
              </a:rPr>
              <a:t> 13:2;  </a:t>
            </a:r>
            <a:endParaRPr lang="en-US" sz="3600"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b="1" dirty="0" smtClean="0">
                <a:latin typeface="Calibri" panose="020F0502020204030204" pitchFamily="34" charset="0"/>
                <a:ea typeface="Calibri" panose="020F0502020204030204" pitchFamily="34" charset="0"/>
                <a:cs typeface="Times New Roman" panose="02020603050405020304" pitchFamily="18" charset="0"/>
              </a:rPr>
              <a:t> </a:t>
            </a:r>
            <a:r>
              <a:rPr lang="en-US" sz="3600" b="1" dirty="0">
                <a:latin typeface="Calibri" panose="020F0502020204030204" pitchFamily="34" charset="0"/>
                <a:ea typeface="Calibri" panose="020F0502020204030204" pitchFamily="34" charset="0"/>
                <a:cs typeface="Times New Roman" panose="02020603050405020304" pitchFamily="18" charset="0"/>
              </a:rPr>
              <a:t>Mal 1:14; 3:1-6;  </a:t>
            </a:r>
            <a:r>
              <a:rPr lang="en-US" sz="3600" b="1" dirty="0" smtClean="0">
                <a:latin typeface="Calibri" panose="020F0502020204030204" pitchFamily="34" charset="0"/>
                <a:ea typeface="Calibri" panose="020F0502020204030204" pitchFamily="34" charset="0"/>
                <a:cs typeface="Times New Roman" panose="02020603050405020304" pitchFamily="18" charset="0"/>
              </a:rPr>
              <a:t> Rom </a:t>
            </a:r>
            <a:r>
              <a:rPr lang="en-US" sz="3600" b="1" dirty="0">
                <a:latin typeface="Calibri" panose="020F0502020204030204" pitchFamily="34" charset="0"/>
                <a:ea typeface="Calibri" panose="020F0502020204030204" pitchFamily="34" charset="0"/>
                <a:cs typeface="Times New Roman" panose="02020603050405020304" pitchFamily="18" charset="0"/>
              </a:rPr>
              <a:t>9:29)</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4468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12FDB5-7DFC-04BA-ACDD-B8BC167F567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3442F812-E633-7DB5-5BAC-C90F3790A5AF}"/>
              </a:ext>
            </a:extLst>
          </p:cNvPr>
          <p:cNvPicPr>
            <a:picLocks noGrp="1" noChangeAspect="1"/>
          </p:cNvPicPr>
          <p:nvPr>
            <p:ph idx="1"/>
          </p:nvPr>
        </p:nvPicPr>
        <p:blipFill rotWithShape="1">
          <a:blip r:embed="rId2"/>
          <a:srcRect b="9084"/>
          <a:stretch/>
        </p:blipFill>
        <p:spPr>
          <a:xfrm>
            <a:off x="2057400" y="416791"/>
            <a:ext cx="4419600" cy="6024417"/>
          </a:xfrm>
          <a:prstGeom prst="rect">
            <a:avLst/>
          </a:prstGeom>
        </p:spPr>
      </p:pic>
    </p:spTree>
    <p:extLst>
      <p:ext uri="{BB962C8B-B14F-4D97-AF65-F5344CB8AC3E}">
        <p14:creationId xmlns:p14="http://schemas.microsoft.com/office/powerpoint/2010/main" val="1395032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4738"/>
          <a:stretch/>
        </p:blipFill>
        <p:spPr>
          <a:xfrm>
            <a:off x="1066800" y="274638"/>
            <a:ext cx="6400800" cy="6088566"/>
          </a:xfrm>
          <a:prstGeom prst="rect">
            <a:avLst/>
          </a:prstGeom>
        </p:spPr>
      </p:pic>
    </p:spTree>
    <p:extLst>
      <p:ext uri="{BB962C8B-B14F-4D97-AF65-F5344CB8AC3E}">
        <p14:creationId xmlns:p14="http://schemas.microsoft.com/office/powerpoint/2010/main" val="381242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457200"/>
            <a:ext cx="7125778" cy="5973762"/>
          </a:xfrm>
          <a:prstGeom prst="rect">
            <a:avLst/>
          </a:prstGeom>
        </p:spPr>
      </p:pic>
    </p:spTree>
    <p:extLst>
      <p:ext uri="{BB962C8B-B14F-4D97-AF65-F5344CB8AC3E}">
        <p14:creationId xmlns:p14="http://schemas.microsoft.com/office/powerpoint/2010/main" val="3314208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3000" y="152400"/>
            <a:ext cx="6453554" cy="6453554"/>
          </a:xfrm>
          <a:prstGeom prst="rect">
            <a:avLst/>
          </a:prstGeom>
        </p:spPr>
      </p:pic>
    </p:spTree>
    <p:extLst>
      <p:ext uri="{BB962C8B-B14F-4D97-AF65-F5344CB8AC3E}">
        <p14:creationId xmlns:p14="http://schemas.microsoft.com/office/powerpoint/2010/main" val="3296077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8519"/>
          <a:stretch/>
        </p:blipFill>
        <p:spPr>
          <a:xfrm>
            <a:off x="685800" y="381000"/>
            <a:ext cx="7302777" cy="5950316"/>
          </a:xfrm>
          <a:prstGeom prst="rect">
            <a:avLst/>
          </a:prstGeom>
        </p:spPr>
      </p:pic>
    </p:spTree>
    <p:extLst>
      <p:ext uri="{BB962C8B-B14F-4D97-AF65-F5344CB8AC3E}">
        <p14:creationId xmlns:p14="http://schemas.microsoft.com/office/powerpoint/2010/main" val="2089707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3888" y="685800"/>
            <a:ext cx="8393604" cy="4724400"/>
          </a:xfrm>
          <a:prstGeom prst="rect">
            <a:avLst/>
          </a:prstGeom>
        </p:spPr>
      </p:pic>
    </p:spTree>
    <p:extLst>
      <p:ext uri="{BB962C8B-B14F-4D97-AF65-F5344CB8AC3E}">
        <p14:creationId xmlns:p14="http://schemas.microsoft.com/office/powerpoint/2010/main" val="234366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75541" y="816830"/>
            <a:ext cx="8392917" cy="4724400"/>
          </a:xfrm>
          <a:prstGeom prst="rect">
            <a:avLst/>
          </a:prstGeom>
        </p:spPr>
      </p:pic>
    </p:spTree>
    <p:extLst>
      <p:ext uri="{BB962C8B-B14F-4D97-AF65-F5344CB8AC3E}">
        <p14:creationId xmlns:p14="http://schemas.microsoft.com/office/powerpoint/2010/main" val="286144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309807"/>
            <a:ext cx="6019800" cy="6019800"/>
          </a:xfrm>
          <a:prstGeom prst="rect">
            <a:avLst/>
          </a:prstGeom>
        </p:spPr>
      </p:pic>
    </p:spTree>
    <p:extLst>
      <p:ext uri="{BB962C8B-B14F-4D97-AF65-F5344CB8AC3E}">
        <p14:creationId xmlns:p14="http://schemas.microsoft.com/office/powerpoint/2010/main" val="1372978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25884" y="846138"/>
            <a:ext cx="6292232" cy="4724400"/>
          </a:xfrm>
          <a:prstGeom prst="rect">
            <a:avLst/>
          </a:prstGeom>
        </p:spPr>
      </p:pic>
    </p:spTree>
    <p:extLst>
      <p:ext uri="{BB962C8B-B14F-4D97-AF65-F5344CB8AC3E}">
        <p14:creationId xmlns:p14="http://schemas.microsoft.com/office/powerpoint/2010/main" val="2422418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33754" y="1143000"/>
            <a:ext cx="8229600" cy="4299966"/>
          </a:xfrm>
          <a:prstGeom prst="rect">
            <a:avLst/>
          </a:prstGeom>
        </p:spPr>
      </p:pic>
    </p:spTree>
    <p:extLst>
      <p:ext uri="{BB962C8B-B14F-4D97-AF65-F5344CB8AC3E}">
        <p14:creationId xmlns:p14="http://schemas.microsoft.com/office/powerpoint/2010/main" val="1115018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752600"/>
            <a:ext cx="8382000" cy="1219200"/>
          </a:xfrm>
          <a:prstGeom prst="rect">
            <a:avLst/>
          </a:prstGeom>
          <a:noFill/>
        </p:spPr>
        <p:txBody>
          <a:bodyPr wrap="square" rtlCol="0">
            <a:spAutoFit/>
          </a:bodyPr>
          <a:lstStyle/>
          <a:p>
            <a:endParaRPr lang="en-US" dirty="0"/>
          </a:p>
        </p:txBody>
      </p:sp>
      <p:sp>
        <p:nvSpPr>
          <p:cNvPr id="7" name="TextBox 6"/>
          <p:cNvSpPr txBox="1"/>
          <p:nvPr/>
        </p:nvSpPr>
        <p:spPr>
          <a:xfrm>
            <a:off x="152400" y="287391"/>
            <a:ext cx="8839200" cy="6305957"/>
          </a:xfrm>
          <a:prstGeom prst="rect">
            <a:avLst/>
          </a:prstGeom>
          <a:noFill/>
        </p:spPr>
        <p:txBody>
          <a:bodyPr wrap="square" rtlCol="0">
            <a:spAutoFit/>
          </a:bodyPr>
          <a:lstStyle/>
          <a:p>
            <a:pPr algn="ct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The name “LORD of hosts” occurs some 261 times in the Old Testament Scriptures. God is called the “LORD of hosts” in     </a:t>
            </a:r>
            <a:r>
              <a:rPr lang="en-US" sz="1400" b="1" dirty="0">
                <a:latin typeface="Calibri" panose="020F0502020204030204" pitchFamily="34" charset="0"/>
                <a:ea typeface="Calibri" panose="020F0502020204030204" pitchFamily="34" charset="0"/>
                <a:cs typeface="Times New Roman" panose="02020603050405020304" pitchFamily="18" charset="0"/>
              </a:rPr>
              <a:t>1 Samuel 1:3.</a:t>
            </a:r>
            <a:r>
              <a:rPr lang="en-US" sz="1400" dirty="0">
                <a:latin typeface="Calibri" panose="020F0502020204030204" pitchFamily="34" charset="0"/>
                <a:ea typeface="Calibri" panose="020F0502020204030204" pitchFamily="34" charset="0"/>
                <a:cs typeface="Times New Roman" panose="02020603050405020304" pitchFamily="18" charset="0"/>
              </a:rPr>
              <a:t> The word LORD, capitalized, refers to Yahweh, the self-existent, redemptive God. The word “hosts” is a translation of the Hebrew word </a:t>
            </a:r>
            <a:r>
              <a:rPr lang="en-US" sz="1400" b="1" dirty="0" err="1">
                <a:latin typeface="Calibri" panose="020F0502020204030204" pitchFamily="34" charset="0"/>
                <a:ea typeface="Calibri" panose="020F0502020204030204" pitchFamily="34" charset="0"/>
                <a:cs typeface="Times New Roman" panose="02020603050405020304" pitchFamily="18" charset="0"/>
              </a:rPr>
              <a:t>Sabaoth</a:t>
            </a:r>
            <a:r>
              <a:rPr lang="en-US" sz="1400" b="1" dirty="0">
                <a:latin typeface="Calibri" panose="020F0502020204030204" pitchFamily="34" charset="0"/>
                <a:ea typeface="Calibri" panose="020F0502020204030204" pitchFamily="34" charset="0"/>
                <a:cs typeface="Times New Roman" panose="02020603050405020304" pitchFamily="18" charset="0"/>
              </a:rPr>
              <a:t>,</a:t>
            </a:r>
            <a:r>
              <a:rPr lang="en-US" sz="1400" dirty="0">
                <a:latin typeface="Calibri" panose="020F0502020204030204" pitchFamily="34" charset="0"/>
                <a:ea typeface="Calibri" panose="020F0502020204030204" pitchFamily="34" charset="0"/>
                <a:cs typeface="Times New Roman" panose="02020603050405020304" pitchFamily="18" charset="0"/>
              </a:rPr>
              <a:t> meaning “armies”—a reference to the angelic armies of heaven.                                Thus, another way of saying “LORD of hosts” is “God of the armies of heaven.” </a:t>
            </a:r>
          </a:p>
          <a:p>
            <a:pPr algn="ct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This name for God appears at the close of the period of the judges. In the same sentence as “LORD of hosts” is a reference to Shiloh, where the Ark of the Covenant was kept. The Ark symbolized Yahweh’s </a:t>
            </a:r>
            <a:r>
              <a:rPr lang="en-US" sz="1400" dirty="0" err="1">
                <a:latin typeface="Calibri" panose="020F0502020204030204" pitchFamily="34" charset="0"/>
                <a:ea typeface="Calibri" panose="020F0502020204030204" pitchFamily="34" charset="0"/>
                <a:cs typeface="Times New Roman" panose="02020603050405020304" pitchFamily="18" charset="0"/>
              </a:rPr>
              <a:t>rulership</a:t>
            </a:r>
            <a:r>
              <a:rPr lang="en-US" sz="1400" dirty="0">
                <a:latin typeface="Calibri" panose="020F0502020204030204" pitchFamily="34" charset="0"/>
                <a:ea typeface="Calibri" panose="020F0502020204030204" pitchFamily="34" charset="0"/>
                <a:cs typeface="Times New Roman" panose="02020603050405020304" pitchFamily="18" charset="0"/>
              </a:rPr>
              <a:t>, among other things, for He sits enthroned above the cherubim </a:t>
            </a:r>
            <a:r>
              <a:rPr lang="en-US" sz="1400" b="1" dirty="0">
                <a:latin typeface="Calibri" panose="020F0502020204030204" pitchFamily="34" charset="0"/>
                <a:ea typeface="Calibri" panose="020F0502020204030204" pitchFamily="34" charset="0"/>
                <a:cs typeface="Times New Roman" panose="02020603050405020304" pitchFamily="18" charset="0"/>
              </a:rPr>
              <a:t>(1 Samuel 4:4; Psalm 99:1). </a:t>
            </a:r>
            <a:r>
              <a:rPr lang="en-US" sz="1400" dirty="0">
                <a:latin typeface="Calibri" panose="020F0502020204030204" pitchFamily="34" charset="0"/>
                <a:ea typeface="Calibri" panose="020F0502020204030204" pitchFamily="34" charset="0"/>
                <a:cs typeface="Times New Roman" panose="02020603050405020304" pitchFamily="18" charset="0"/>
              </a:rPr>
              <a:t>The ”LORD of hosts” reaffirms that God is the true Leader of Israel’s armies, in spite of the low spiritual condition of the nation of Israel at the time of the judges. In </a:t>
            </a:r>
            <a:r>
              <a:rPr lang="en-US" sz="1400" b="1" dirty="0">
                <a:latin typeface="Calibri" panose="020F0502020204030204" pitchFamily="34" charset="0"/>
                <a:ea typeface="Calibri" panose="020F0502020204030204" pitchFamily="34" charset="0"/>
                <a:cs typeface="Times New Roman" panose="02020603050405020304" pitchFamily="18" charset="0"/>
              </a:rPr>
              <a:t>1 Samuel 17:45,</a:t>
            </a:r>
            <a:r>
              <a:rPr lang="en-US" sz="1400" dirty="0">
                <a:latin typeface="Calibri" panose="020F0502020204030204" pitchFamily="34" charset="0"/>
                <a:ea typeface="Calibri" panose="020F0502020204030204" pitchFamily="34" charset="0"/>
                <a:cs typeface="Times New Roman" panose="02020603050405020304" pitchFamily="18" charset="0"/>
              </a:rPr>
              <a:t> as part of his pre-fight verbal sparring with Goliath, David invokes this name of God. In doing so, David was claiming that God is the universal ruler over every force whether in heaven or on earth.</a:t>
            </a:r>
          </a:p>
          <a:p>
            <a:pPr algn="ct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Soon after David’s defeat of Goliath, Israel would enter the international scene. It was necessary for the nation to realize that Yahweh was King even of the many other mighty nations. This kingship of the LORD of hosts is vividly expressed in </a:t>
            </a:r>
            <a:r>
              <a:rPr lang="en-US" sz="1400" b="1" dirty="0">
                <a:latin typeface="Calibri" panose="020F0502020204030204" pitchFamily="34" charset="0"/>
                <a:ea typeface="Calibri" panose="020F0502020204030204" pitchFamily="34" charset="0"/>
                <a:cs typeface="Times New Roman" panose="02020603050405020304" pitchFamily="18" charset="0"/>
              </a:rPr>
              <a:t>Psalm 24:10:</a:t>
            </a:r>
            <a:r>
              <a:rPr lang="en-US" sz="1400" dirty="0">
                <a:latin typeface="Calibri" panose="020F0502020204030204" pitchFamily="34" charset="0"/>
                <a:ea typeface="Calibri" panose="020F0502020204030204" pitchFamily="34" charset="0"/>
                <a:cs typeface="Times New Roman" panose="02020603050405020304" pitchFamily="18" charset="0"/>
              </a:rPr>
              <a:t> “Who is this King of glory? The LORD of hosts, he is the King of glory!” He is the glorious King of Israel, and </a:t>
            </a:r>
            <a:r>
              <a:rPr lang="en-US" sz="1400" b="1" dirty="0">
                <a:latin typeface="Calibri" panose="020F0502020204030204" pitchFamily="34" charset="0"/>
                <a:ea typeface="Calibri" panose="020F0502020204030204" pitchFamily="34" charset="0"/>
                <a:cs typeface="Times New Roman" panose="02020603050405020304" pitchFamily="18" charset="0"/>
              </a:rPr>
              <a:t>Zechariah 14:9</a:t>
            </a:r>
            <a:r>
              <a:rPr lang="en-US" sz="1400" dirty="0">
                <a:latin typeface="Calibri" panose="020F0502020204030204" pitchFamily="34" charset="0"/>
                <a:ea typeface="Calibri" panose="020F0502020204030204" pitchFamily="34" charset="0"/>
                <a:cs typeface="Times New Roman" panose="02020603050405020304" pitchFamily="18" charset="0"/>
              </a:rPr>
              <a:t> tells us that He will be King of the world, over all the kingdoms of the </a:t>
            </a:r>
            <a:r>
              <a:rPr lang="en-US" sz="1400" dirty="0" smtClean="0">
                <a:latin typeface="Calibri" panose="020F0502020204030204" pitchFamily="34" charset="0"/>
                <a:ea typeface="Calibri" panose="020F0502020204030204" pitchFamily="34" charset="0"/>
                <a:cs typeface="Times New Roman" panose="02020603050405020304" pitchFamily="18" charset="0"/>
              </a:rPr>
              <a:t>earth                                      </a:t>
            </a:r>
            <a:r>
              <a:rPr lang="en-US" sz="1400" b="1" dirty="0">
                <a:latin typeface="Calibri" panose="020F0502020204030204" pitchFamily="34" charset="0"/>
                <a:ea typeface="Calibri" panose="020F0502020204030204" pitchFamily="34" charset="0"/>
                <a:cs typeface="Times New Roman" panose="02020603050405020304" pitchFamily="18" charset="0"/>
              </a:rPr>
              <a:t>(cf. Isaiah 37:16).</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Eventually, Yahweh of armies will put down all rebellion</a:t>
            </a:r>
            <a:r>
              <a:rPr lang="en-US" sz="1400" b="1" dirty="0">
                <a:latin typeface="Calibri" panose="020F0502020204030204" pitchFamily="34" charset="0"/>
                <a:ea typeface="Calibri" panose="020F0502020204030204" pitchFamily="34" charset="0"/>
                <a:cs typeface="Times New Roman" panose="02020603050405020304" pitchFamily="18" charset="0"/>
              </a:rPr>
              <a:t> (Isaiah 24:21–23) </a:t>
            </a:r>
            <a:r>
              <a:rPr lang="en-US" sz="1400" dirty="0">
                <a:latin typeface="Calibri" panose="020F0502020204030204" pitchFamily="34" charset="0"/>
                <a:ea typeface="Calibri" panose="020F0502020204030204" pitchFamily="34" charset="0"/>
                <a:cs typeface="Times New Roman" panose="02020603050405020304" pitchFamily="18" charset="0"/>
              </a:rPr>
              <a:t>and establish His Kingdom from Mt. Zion </a:t>
            </a:r>
            <a:r>
              <a:rPr lang="en-US" sz="1400" b="1" dirty="0">
                <a:latin typeface="Calibri" panose="020F0502020204030204" pitchFamily="34" charset="0"/>
                <a:ea typeface="Calibri" panose="020F0502020204030204" pitchFamily="34" charset="0"/>
                <a:cs typeface="Times New Roman" panose="02020603050405020304" pitchFamily="18" charset="0"/>
              </a:rPr>
              <a:t>(Isaiah 31:4–5; 34:12).</a:t>
            </a:r>
            <a:r>
              <a:rPr lang="en-US" sz="1400" dirty="0">
                <a:latin typeface="Calibri" panose="020F0502020204030204" pitchFamily="34" charset="0"/>
                <a:ea typeface="Calibri" panose="020F0502020204030204" pitchFamily="34" charset="0"/>
                <a:cs typeface="Times New Roman" panose="02020603050405020304" pitchFamily="18" charset="0"/>
              </a:rPr>
              <a:t> As the LORD of hosts, God is the all-powerful Ruler over the entire universe. All power and authority are His. He alone intervenes to provide victory for His people. He alone brings world peace. At the same time, He is available to hear the prayers of His people </a:t>
            </a:r>
            <a:r>
              <a:rPr lang="en-US" sz="1400" b="1" dirty="0">
                <a:latin typeface="Calibri" panose="020F0502020204030204" pitchFamily="34" charset="0"/>
                <a:ea typeface="Calibri" panose="020F0502020204030204" pitchFamily="34" charset="0"/>
                <a:cs typeface="Times New Roman" panose="02020603050405020304" pitchFamily="18" charset="0"/>
              </a:rPr>
              <a:t>(Psalm 80:19). </a:t>
            </a:r>
            <a:r>
              <a:rPr lang="en-US" sz="1400" dirty="0">
                <a:latin typeface="Calibri" panose="020F0502020204030204" pitchFamily="34" charset="0"/>
                <a:ea typeface="Calibri" panose="020F0502020204030204" pitchFamily="34" charset="0"/>
                <a:cs typeface="Times New Roman" panose="02020603050405020304" pitchFamily="18" charset="0"/>
              </a:rPr>
              <a:t>There is no other God like this.</a:t>
            </a:r>
          </a:p>
          <a:p>
            <a:pPr algn="ct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pPr>
            <a:r>
              <a:rPr lang="en-US" sz="1400" dirty="0">
                <a:latin typeface="Calibri" panose="020F0502020204030204" pitchFamily="34" charset="0"/>
                <a:ea typeface="Calibri" panose="020F0502020204030204" pitchFamily="34" charset="0"/>
                <a:cs typeface="Times New Roman" panose="02020603050405020304" pitchFamily="18" charset="0"/>
              </a:rPr>
              <a:t>The   LORD of hosts has the grace to always be there for the one who comes to Him through faith in the Lord Jesus Christ. The King of glory, who commands the armies of heaven and who will eventually defeat all His enemies in this world, is none other than Jesus Christ. He is the LORD of hosts </a:t>
            </a:r>
            <a:r>
              <a:rPr lang="en-US" sz="1400" b="1" dirty="0">
                <a:latin typeface="Calibri" panose="020F0502020204030204" pitchFamily="34" charset="0"/>
                <a:ea typeface="Calibri" panose="020F0502020204030204" pitchFamily="34" charset="0"/>
                <a:cs typeface="Times New Roman" panose="02020603050405020304" pitchFamily="18" charset="0"/>
              </a:rPr>
              <a:t>(Revelation 19:11–20).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03689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0" y="1143000"/>
            <a:ext cx="7310589" cy="3825875"/>
          </a:xfrm>
          <a:prstGeom prst="rect">
            <a:avLst/>
          </a:prstGeom>
        </p:spPr>
      </p:pic>
    </p:spTree>
    <p:extLst>
      <p:ext uri="{BB962C8B-B14F-4D97-AF65-F5344CB8AC3E}">
        <p14:creationId xmlns:p14="http://schemas.microsoft.com/office/powerpoint/2010/main" val="2993515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381000"/>
            <a:ext cx="8026400" cy="6019800"/>
          </a:xfrm>
          <a:prstGeom prst="rect">
            <a:avLst/>
          </a:prstGeom>
        </p:spPr>
      </p:pic>
    </p:spTree>
    <p:extLst>
      <p:ext uri="{BB962C8B-B14F-4D97-AF65-F5344CB8AC3E}">
        <p14:creationId xmlns:p14="http://schemas.microsoft.com/office/powerpoint/2010/main" val="2918983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33774"/>
            <a:ext cx="8229600" cy="1475404"/>
          </a:xfrm>
          <a:prstGeom prst="rect">
            <a:avLst/>
          </a:prstGeom>
        </p:spPr>
        <p:txBody>
          <a:bodyPr wrap="square">
            <a:spAutoFit/>
          </a:bodyPr>
          <a:lstStyle/>
          <a:p>
            <a:pPr indent="228600" algn="ctr">
              <a:lnSpc>
                <a:spcPct val="107000"/>
              </a:lnSpc>
            </a:pPr>
            <a:r>
              <a:rPr lang="en-US" sz="2800" b="1" dirty="0">
                <a:latin typeface="Calibri" panose="020F0502020204030204" pitchFamily="34" charset="0"/>
                <a:ea typeface="Calibri" panose="020F0502020204030204" pitchFamily="34" charset="0"/>
                <a:cs typeface="Calibri" panose="020F0502020204030204" pitchFamily="34" charset="0"/>
              </a:rPr>
              <a:t>Commentary on James – “The Epistle of Faith</a:t>
            </a:r>
            <a:r>
              <a:rPr lang="en-US" sz="2800" b="1" dirty="0" smtClean="0">
                <a:latin typeface="Calibri" panose="020F0502020204030204" pitchFamily="34" charset="0"/>
                <a:ea typeface="Calibri" panose="020F0502020204030204" pitchFamily="34" charset="0"/>
                <a:cs typeface="Calibri" panose="020F0502020204030204" pitchFamily="34" charset="0"/>
              </a:rPr>
              <a:t>”</a:t>
            </a:r>
          </a:p>
          <a:p>
            <a:pPr indent="228600" algn="ctr">
              <a:lnSpc>
                <a:spcPct val="107000"/>
              </a:lnSpc>
            </a:pPr>
            <a:r>
              <a:rPr lang="en-US" sz="2800" b="1" dirty="0" smtClean="0">
                <a:latin typeface="Calibri" panose="020F0502020204030204" pitchFamily="34" charset="0"/>
                <a:ea typeface="Calibri" panose="020F0502020204030204" pitchFamily="34" charset="0"/>
                <a:cs typeface="Calibri" panose="020F0502020204030204" pitchFamily="34" charset="0"/>
              </a:rPr>
              <a:t> </a:t>
            </a:r>
            <a:r>
              <a:rPr lang="en-US" sz="2800" b="1" dirty="0">
                <a:latin typeface="Calibri" panose="020F0502020204030204" pitchFamily="34" charset="0"/>
                <a:ea typeface="Calibri" panose="020F0502020204030204" pitchFamily="34" charset="0"/>
                <a:cs typeface="Calibri" panose="020F0502020204030204" pitchFamily="34" charset="0"/>
              </a:rPr>
              <a:t>– Dr. David </a:t>
            </a:r>
            <a:r>
              <a:rPr lang="en-US" sz="2800" b="1" dirty="0" err="1">
                <a:latin typeface="Calibri" panose="020F0502020204030204" pitchFamily="34" charset="0"/>
                <a:ea typeface="Calibri" panose="020F0502020204030204" pitchFamily="34" charset="0"/>
                <a:cs typeface="Calibri" panose="020F0502020204030204" pitchFamily="34" charset="0"/>
              </a:rPr>
              <a:t>Scaer</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b="1" dirty="0" smtClean="0">
                <a:latin typeface="Calibri" panose="020F0502020204030204" pitchFamily="34" charset="0"/>
                <a:ea typeface="Calibri" panose="020F0502020204030204" pitchFamily="34" charset="0"/>
                <a:cs typeface="Calibri" panose="020F0502020204030204" pitchFamily="34" charset="0"/>
              </a:rPr>
              <a:t>– CPH</a:t>
            </a:r>
          </a:p>
          <a:p>
            <a:pPr indent="228600" algn="ctr">
              <a:lnSpc>
                <a:spcPct val="107000"/>
              </a:lnSpc>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63062" y="1838486"/>
            <a:ext cx="7915275" cy="2091508"/>
          </a:xfrm>
          <a:prstGeom prst="rect">
            <a:avLst/>
          </a:prstGeom>
        </p:spPr>
      </p:pic>
    </p:spTree>
    <p:extLst>
      <p:ext uri="{BB962C8B-B14F-4D97-AF65-F5344CB8AC3E}">
        <p14:creationId xmlns:p14="http://schemas.microsoft.com/office/powerpoint/2010/main" val="3913885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609600"/>
            <a:ext cx="8328751" cy="4800600"/>
          </a:xfrm>
          <a:prstGeom prst="rect">
            <a:avLst/>
          </a:prstGeom>
        </p:spPr>
      </p:pic>
    </p:spTree>
    <p:extLst>
      <p:ext uri="{BB962C8B-B14F-4D97-AF65-F5344CB8AC3E}">
        <p14:creationId xmlns:p14="http://schemas.microsoft.com/office/powerpoint/2010/main" val="26697719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4920" y="202098"/>
            <a:ext cx="7977995" cy="4211640"/>
          </a:xfrm>
          <a:prstGeom prst="rect">
            <a:avLst/>
          </a:prstGeom>
        </p:spPr>
      </p:pic>
      <p:pic>
        <p:nvPicPr>
          <p:cNvPr id="4" name="Picture 3"/>
          <p:cNvPicPr>
            <a:picLocks noChangeAspect="1"/>
          </p:cNvPicPr>
          <p:nvPr/>
        </p:nvPicPr>
        <p:blipFill>
          <a:blip r:embed="rId3"/>
          <a:stretch>
            <a:fillRect/>
          </a:stretch>
        </p:blipFill>
        <p:spPr>
          <a:xfrm>
            <a:off x="283659" y="4484076"/>
            <a:ext cx="8240515" cy="2133600"/>
          </a:xfrm>
          <a:prstGeom prst="rect">
            <a:avLst/>
          </a:prstGeom>
        </p:spPr>
      </p:pic>
    </p:spTree>
    <p:extLst>
      <p:ext uri="{BB962C8B-B14F-4D97-AF65-F5344CB8AC3E}">
        <p14:creationId xmlns:p14="http://schemas.microsoft.com/office/powerpoint/2010/main" val="4288467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914400"/>
            <a:ext cx="8487508" cy="4691156"/>
          </a:xfrm>
          <a:prstGeom prst="rect">
            <a:avLst/>
          </a:prstGeom>
          <a:noFill/>
        </p:spPr>
        <p:txBody>
          <a:bodyPr wrap="square" rtlCol="0">
            <a:spAutoFit/>
          </a:bodyPr>
          <a:lstStyle/>
          <a:p>
            <a:pPr algn="ctr"/>
            <a:r>
              <a:rPr lang="en-US" sz="3600" b="1" u="sng" dirty="0"/>
              <a:t>LIFE  APPLICATION </a:t>
            </a:r>
            <a:endParaRPr lang="en-US" sz="3600" b="1" u="sng" dirty="0" smtClean="0"/>
          </a:p>
          <a:p>
            <a:pPr algn="ctr"/>
            <a:endParaRPr lang="en-US" sz="3600" b="1" u="sng" dirty="0" smtClean="0"/>
          </a:p>
          <a:p>
            <a:pPr algn="ct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“The cries of the harvesters have reached the ears of the Lord of hosts</a:t>
            </a:r>
            <a:r>
              <a:rPr lang="en-US" sz="3600" dirty="0" smtClean="0">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dirty="0">
                <a:latin typeface="Calibri" panose="020F0502020204030204" pitchFamily="34" charset="0"/>
                <a:ea typeface="Calibri" panose="020F0502020204030204" pitchFamily="34" charset="0"/>
                <a:cs typeface="Times New Roman" panose="02020603050405020304" pitchFamily="18" charset="0"/>
              </a:rPr>
              <a:t>Nothing escapes the ears of God. How is this both terrifying and comforting?</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sz="4000" b="1" u="sng"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2538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9383" r="10899" b="18844"/>
          <a:stretch/>
        </p:blipFill>
        <p:spPr>
          <a:xfrm>
            <a:off x="675443" y="381000"/>
            <a:ext cx="7793114" cy="5821362"/>
          </a:xfrm>
          <a:prstGeom prst="rect">
            <a:avLst/>
          </a:prstGeom>
        </p:spPr>
      </p:pic>
    </p:spTree>
    <p:extLst>
      <p:ext uri="{BB962C8B-B14F-4D97-AF65-F5344CB8AC3E}">
        <p14:creationId xmlns:p14="http://schemas.microsoft.com/office/powerpoint/2010/main" val="3773577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TotalTime>
  <Words>192</Words>
  <Application>Microsoft Office PowerPoint</Application>
  <PresentationFormat>On-screen Show (4:3)</PresentationFormat>
  <Paragraphs>23</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103</cp:revision>
  <dcterms:created xsi:type="dcterms:W3CDTF">2022-02-24T21:20:30Z</dcterms:created>
  <dcterms:modified xsi:type="dcterms:W3CDTF">2023-11-11T18:25:30Z</dcterms:modified>
</cp:coreProperties>
</file>