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27" r:id="rId4"/>
    <p:sldId id="330" r:id="rId5"/>
    <p:sldId id="333" r:id="rId6"/>
    <p:sldId id="300" r:id="rId7"/>
    <p:sldId id="313" r:id="rId8"/>
    <p:sldId id="334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  <p:sldId id="314" r:id="rId35"/>
    <p:sldId id="317" r:id="rId36"/>
    <p:sldId id="319" r:id="rId37"/>
    <p:sldId id="323" r:id="rId38"/>
    <p:sldId id="324" r:id="rId39"/>
    <p:sldId id="325" r:id="rId40"/>
    <p:sldId id="329" r:id="rId41"/>
    <p:sldId id="331" r:id="rId42"/>
    <p:sldId id="33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11-5-23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32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5:1-6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74638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686800" cy="628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</a:t>
            </a:r>
            <a:r>
              <a:rPr lang="en-US" sz="40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( 5:1)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now, you rich,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weep and howl for the miseries that are coming upon you.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Your riches have rotted and your garments are moth-eaten.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Your gold and silver have corroded, and their corrosion will be evidence against you and will eat your flesh like fire.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laid up treasure in the last days</a:t>
            </a:r>
            <a:r>
              <a:rPr lang="en-US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(Job 13:28;   Ps 39:11;   Is 13-23: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46-51;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25-32;   Am 1:3-2:16;  8:9-10;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Zeph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2:4-15;                     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6:19,20;    Lk 6:24;  12:21,33;   Rom 2:5;   1 Tim 6:9; 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1:2;   1 Pet 1:20)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1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38200"/>
            <a:ext cx="8534400" cy="483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Behold, the wages of </a:t>
            </a:r>
            <a:r>
              <a:rPr lang="en-US" sz="3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laborers who mowed your fields,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which you kept back by fraud, are crying out against you, and </a:t>
            </a:r>
            <a:r>
              <a:rPr lang="en-US" sz="3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cries of the harvesters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reached 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ears of the Lord of hosts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17:1;   Lev 19:13;   Dt. 24:15;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 1:3;   </a:t>
            </a: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5:9; 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22:13;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13:2;   Mal 3:5;  Rom 9:29)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68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752600"/>
            <a:ext cx="83820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09600"/>
            <a:ext cx="8382000" cy="533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You have lived on the earth in luxury and in self-indulgence. </a:t>
            </a: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fattened your hearts in a day of slaughter. </a:t>
            </a: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You have condemned; </a:t>
            </a: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murdered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righteous person.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not resist you.</a:t>
            </a: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16:19;    Am 6:1;    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12:3;  25:34;   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 16:19-31;   Ac 3:14;  7:52;  22:14;   Rom 5:19;  1 Tim 5:6;   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10:38;    2 Pet 2:13)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6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3" y="1371600"/>
            <a:ext cx="817684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40" y="269631"/>
            <a:ext cx="726948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33800"/>
            <a:ext cx="722817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228600"/>
            <a:ext cx="7001491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2667000"/>
            <a:ext cx="693863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914400"/>
            <a:ext cx="8487508" cy="469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LIFE  APPLICATION </a:t>
            </a:r>
            <a:endParaRPr lang="en-US" sz="3600" b="1" u="sng" dirty="0" smtClean="0"/>
          </a:p>
          <a:p>
            <a:pPr algn="ctr"/>
            <a:endParaRPr lang="en-US" sz="3600" b="1" u="sng" dirty="0" smtClean="0"/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cries of the harvesters have reached the ears of the Lord of hosts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107000"/>
              </a:lnSpc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Nothing escapes the ears of God. How is this both terrifying and comforting?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332</Words>
  <Application>Microsoft Office PowerPoint</Application>
  <PresentationFormat>On-screen Show (4:3)</PresentationFormat>
  <Paragraphs>26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98</cp:revision>
  <dcterms:created xsi:type="dcterms:W3CDTF">2022-02-24T21:20:30Z</dcterms:created>
  <dcterms:modified xsi:type="dcterms:W3CDTF">2023-11-03T23:14:29Z</dcterms:modified>
</cp:coreProperties>
</file>