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0" r:id="rId3"/>
    <p:sldId id="327" r:id="rId4"/>
    <p:sldId id="330" r:id="rId5"/>
    <p:sldId id="300" r:id="rId6"/>
    <p:sldId id="313" r:id="rId7"/>
    <p:sldId id="276" r:id="rId8"/>
    <p:sldId id="266" r:id="rId9"/>
    <p:sldId id="267" r:id="rId10"/>
    <p:sldId id="268" r:id="rId11"/>
    <p:sldId id="271" r:id="rId12"/>
    <p:sldId id="277" r:id="rId13"/>
    <p:sldId id="281" r:id="rId14"/>
    <p:sldId id="282" r:id="rId15"/>
    <p:sldId id="283" r:id="rId16"/>
    <p:sldId id="286" r:id="rId17"/>
    <p:sldId id="287" r:id="rId18"/>
    <p:sldId id="288" r:id="rId19"/>
    <p:sldId id="289" r:id="rId20"/>
    <p:sldId id="291" r:id="rId21"/>
    <p:sldId id="294" r:id="rId22"/>
    <p:sldId id="296" r:id="rId23"/>
    <p:sldId id="297" r:id="rId24"/>
    <p:sldId id="299" r:id="rId25"/>
    <p:sldId id="301" r:id="rId26"/>
    <p:sldId id="303" r:id="rId27"/>
    <p:sldId id="304" r:id="rId28"/>
    <p:sldId id="305" r:id="rId29"/>
    <p:sldId id="306" r:id="rId30"/>
    <p:sldId id="310" r:id="rId31"/>
    <p:sldId id="312" r:id="rId32"/>
    <p:sldId id="314" r:id="rId33"/>
    <p:sldId id="317" r:id="rId34"/>
    <p:sldId id="319" r:id="rId35"/>
    <p:sldId id="323" r:id="rId36"/>
    <p:sldId id="324" r:id="rId37"/>
    <p:sldId id="325" r:id="rId38"/>
    <p:sldId id="329" r:id="rId39"/>
    <p:sldId id="331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5923EC-D51C-48AA-9DCF-4FE97DBC4D57}" v="8" dt="2023-07-21T16:16:11.5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7" autoAdjust="0"/>
    <p:restoredTop sz="94660"/>
  </p:normalViewPr>
  <p:slideViewPr>
    <p:cSldViewPr>
      <p:cViewPr varScale="1">
        <p:scale>
          <a:sx n="65" d="100"/>
          <a:sy n="65" d="100"/>
        </p:scale>
        <p:origin x="1286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Nehrenz" userId="491cf678-319b-4c35-abbe-fee1955a26b5" providerId="ADAL" clId="{ED5923EC-D51C-48AA-9DCF-4FE97DBC4D57}"/>
    <pc:docChg chg="custSel addSld delSld modSld">
      <pc:chgData name="David Nehrenz" userId="491cf678-319b-4c35-abbe-fee1955a26b5" providerId="ADAL" clId="{ED5923EC-D51C-48AA-9DCF-4FE97DBC4D57}" dt="2023-07-21T16:23:18.317" v="73" actId="14100"/>
      <pc:docMkLst>
        <pc:docMk/>
      </pc:docMkLst>
      <pc:sldChg chg="modSp mod">
        <pc:chgData name="David Nehrenz" userId="491cf678-319b-4c35-abbe-fee1955a26b5" providerId="ADAL" clId="{ED5923EC-D51C-48AA-9DCF-4FE97DBC4D57}" dt="2023-07-21T16:08:11.528" v="9" actId="20577"/>
        <pc:sldMkLst>
          <pc:docMk/>
          <pc:sldMk cId="1381407545" sldId="256"/>
        </pc:sldMkLst>
        <pc:spChg chg="mod">
          <ac:chgData name="David Nehrenz" userId="491cf678-319b-4c35-abbe-fee1955a26b5" providerId="ADAL" clId="{ED5923EC-D51C-48AA-9DCF-4FE97DBC4D57}" dt="2023-07-21T16:08:11.528" v="9" actId="20577"/>
          <ac:spMkLst>
            <pc:docMk/>
            <pc:sldMk cId="1381407545" sldId="256"/>
            <ac:spMk id="5" creationId="{00000000-0000-0000-0000-000000000000}"/>
          </ac:spMkLst>
        </pc:spChg>
      </pc:sldChg>
      <pc:sldChg chg="addSp delSp modSp mod">
        <pc:chgData name="David Nehrenz" userId="491cf678-319b-4c35-abbe-fee1955a26b5" providerId="ADAL" clId="{ED5923EC-D51C-48AA-9DCF-4FE97DBC4D57}" dt="2023-07-21T16:08:23.195" v="13" actId="1076"/>
        <pc:sldMkLst>
          <pc:docMk/>
          <pc:sldMk cId="180115649" sldId="257"/>
        </pc:sldMkLst>
        <pc:picChg chg="del">
          <ac:chgData name="David Nehrenz" userId="491cf678-319b-4c35-abbe-fee1955a26b5" providerId="ADAL" clId="{ED5923EC-D51C-48AA-9DCF-4FE97DBC4D57}" dt="2023-07-21T16:08:15.130" v="10" actId="478"/>
          <ac:picMkLst>
            <pc:docMk/>
            <pc:sldMk cId="180115649" sldId="257"/>
            <ac:picMk id="2" creationId="{00000000-0000-0000-0000-000000000000}"/>
          </ac:picMkLst>
        </pc:picChg>
        <pc:picChg chg="add mod">
          <ac:chgData name="David Nehrenz" userId="491cf678-319b-4c35-abbe-fee1955a26b5" providerId="ADAL" clId="{ED5923EC-D51C-48AA-9DCF-4FE97DBC4D57}" dt="2023-07-21T16:08:23.195" v="13" actId="1076"/>
          <ac:picMkLst>
            <pc:docMk/>
            <pc:sldMk cId="180115649" sldId="257"/>
            <ac:picMk id="3" creationId="{094B5AF9-3232-C8D3-9F47-E15521B81210}"/>
          </ac:picMkLst>
        </pc:picChg>
      </pc:sldChg>
      <pc:sldChg chg="modSp mod">
        <pc:chgData name="David Nehrenz" userId="491cf678-319b-4c35-abbe-fee1955a26b5" providerId="ADAL" clId="{ED5923EC-D51C-48AA-9DCF-4FE97DBC4D57}" dt="2023-07-21T16:12:17.707" v="44" actId="20577"/>
        <pc:sldMkLst>
          <pc:docMk/>
          <pc:sldMk cId="3402538013" sldId="276"/>
        </pc:sldMkLst>
        <pc:spChg chg="mod">
          <ac:chgData name="David Nehrenz" userId="491cf678-319b-4c35-abbe-fee1955a26b5" providerId="ADAL" clId="{ED5923EC-D51C-48AA-9DCF-4FE97DBC4D57}" dt="2023-07-21T16:12:17.707" v="44" actId="20577"/>
          <ac:spMkLst>
            <pc:docMk/>
            <pc:sldMk cId="3402538013" sldId="276"/>
            <ac:spMk id="5" creationId="{00000000-0000-0000-0000-000000000000}"/>
          </ac:spMkLst>
        </pc:spChg>
      </pc:sldChg>
      <pc:sldChg chg="addSp delSp modSp mod">
        <pc:chgData name="David Nehrenz" userId="491cf678-319b-4c35-abbe-fee1955a26b5" providerId="ADAL" clId="{ED5923EC-D51C-48AA-9DCF-4FE97DBC4D57}" dt="2023-07-21T16:21:38.796" v="70" actId="1076"/>
        <pc:sldMkLst>
          <pc:docMk/>
          <pc:sldMk cId="2697213335" sldId="293"/>
        </pc:sldMkLst>
        <pc:picChg chg="add mod">
          <ac:chgData name="David Nehrenz" userId="491cf678-319b-4c35-abbe-fee1955a26b5" providerId="ADAL" clId="{ED5923EC-D51C-48AA-9DCF-4FE97DBC4D57}" dt="2023-07-21T16:21:38.796" v="70" actId="1076"/>
          <ac:picMkLst>
            <pc:docMk/>
            <pc:sldMk cId="2697213335" sldId="293"/>
            <ac:picMk id="2" creationId="{7CEADCF3-1490-3C20-12CE-AF54C39131BF}"/>
          </ac:picMkLst>
        </pc:picChg>
        <pc:picChg chg="del">
          <ac:chgData name="David Nehrenz" userId="491cf678-319b-4c35-abbe-fee1955a26b5" providerId="ADAL" clId="{ED5923EC-D51C-48AA-9DCF-4FE97DBC4D57}" dt="2023-07-21T16:09:39.063" v="23" actId="478"/>
          <ac:picMkLst>
            <pc:docMk/>
            <pc:sldMk cId="2697213335" sldId="293"/>
            <ac:picMk id="4" creationId="{00000000-0000-0000-0000-000000000000}"/>
          </ac:picMkLst>
        </pc:picChg>
      </pc:sldChg>
      <pc:sldChg chg="addSp delSp modSp mod">
        <pc:chgData name="David Nehrenz" userId="491cf678-319b-4c35-abbe-fee1955a26b5" providerId="ADAL" clId="{ED5923EC-D51C-48AA-9DCF-4FE97DBC4D57}" dt="2023-07-21T16:21:41.852" v="71" actId="1076"/>
        <pc:sldMkLst>
          <pc:docMk/>
          <pc:sldMk cId="3986641378" sldId="298"/>
        </pc:sldMkLst>
        <pc:picChg chg="add mod">
          <ac:chgData name="David Nehrenz" userId="491cf678-319b-4c35-abbe-fee1955a26b5" providerId="ADAL" clId="{ED5923EC-D51C-48AA-9DCF-4FE97DBC4D57}" dt="2023-07-21T16:21:41.852" v="71" actId="1076"/>
          <ac:picMkLst>
            <pc:docMk/>
            <pc:sldMk cId="3986641378" sldId="298"/>
            <ac:picMk id="2" creationId="{E5180846-0694-EF7B-B90E-C1658F13C065}"/>
          </ac:picMkLst>
        </pc:picChg>
        <pc:picChg chg="del">
          <ac:chgData name="David Nehrenz" userId="491cf678-319b-4c35-abbe-fee1955a26b5" providerId="ADAL" clId="{ED5923EC-D51C-48AA-9DCF-4FE97DBC4D57}" dt="2023-07-21T16:10:40.279" v="28" actId="478"/>
          <ac:picMkLst>
            <pc:docMk/>
            <pc:sldMk cId="3986641378" sldId="298"/>
            <ac:picMk id="3" creationId="{00000000-0000-0000-0000-000000000000}"/>
          </ac:picMkLst>
        </pc:picChg>
      </pc:sldChg>
      <pc:sldChg chg="addSp delSp modSp mod">
        <pc:chgData name="David Nehrenz" userId="491cf678-319b-4c35-abbe-fee1955a26b5" providerId="ADAL" clId="{ED5923EC-D51C-48AA-9DCF-4FE97DBC4D57}" dt="2023-07-21T16:11:26.866" v="37" actId="1076"/>
        <pc:sldMkLst>
          <pc:docMk/>
          <pc:sldMk cId="3913885506" sldId="300"/>
        </pc:sldMkLst>
        <pc:picChg chg="add mod">
          <ac:chgData name="David Nehrenz" userId="491cf678-319b-4c35-abbe-fee1955a26b5" providerId="ADAL" clId="{ED5923EC-D51C-48AA-9DCF-4FE97DBC4D57}" dt="2023-07-21T16:11:26.866" v="37" actId="1076"/>
          <ac:picMkLst>
            <pc:docMk/>
            <pc:sldMk cId="3913885506" sldId="300"/>
            <ac:picMk id="2" creationId="{DD008635-747A-0C51-5E2C-52548C94A65B}"/>
          </ac:picMkLst>
        </pc:picChg>
        <pc:picChg chg="del">
          <ac:chgData name="David Nehrenz" userId="491cf678-319b-4c35-abbe-fee1955a26b5" providerId="ADAL" clId="{ED5923EC-D51C-48AA-9DCF-4FE97DBC4D57}" dt="2023-07-21T16:11:05.914" v="33" actId="478"/>
          <ac:picMkLst>
            <pc:docMk/>
            <pc:sldMk cId="3913885506" sldId="300"/>
            <ac:picMk id="4" creationId="{00000000-0000-0000-0000-000000000000}"/>
          </ac:picMkLst>
        </pc:picChg>
      </pc:sldChg>
      <pc:sldChg chg="modSp mod">
        <pc:chgData name="David Nehrenz" userId="491cf678-319b-4c35-abbe-fee1955a26b5" providerId="ADAL" clId="{ED5923EC-D51C-48AA-9DCF-4FE97DBC4D57}" dt="2023-07-21T16:09:28.715" v="22" actId="5793"/>
        <pc:sldMkLst>
          <pc:docMk/>
          <pc:sldMk cId="4065610328" sldId="302"/>
        </pc:sldMkLst>
        <pc:spChg chg="mod">
          <ac:chgData name="David Nehrenz" userId="491cf678-319b-4c35-abbe-fee1955a26b5" providerId="ADAL" clId="{ED5923EC-D51C-48AA-9DCF-4FE97DBC4D57}" dt="2023-07-21T16:09:28.715" v="22" actId="5793"/>
          <ac:spMkLst>
            <pc:docMk/>
            <pc:sldMk cId="4065610328" sldId="302"/>
            <ac:spMk id="4" creationId="{00000000-0000-0000-0000-000000000000}"/>
          </ac:spMkLst>
        </pc:spChg>
      </pc:sldChg>
      <pc:sldChg chg="addSp delSp modSp new mod">
        <pc:chgData name="David Nehrenz" userId="491cf678-319b-4c35-abbe-fee1955a26b5" providerId="ADAL" clId="{ED5923EC-D51C-48AA-9DCF-4FE97DBC4D57}" dt="2023-07-21T16:13:25.250" v="54" actId="1076"/>
        <pc:sldMkLst>
          <pc:docMk/>
          <pc:sldMk cId="3472622156" sldId="305"/>
        </pc:sldMkLst>
        <pc:spChg chg="del">
          <ac:chgData name="David Nehrenz" userId="491cf678-319b-4c35-abbe-fee1955a26b5" providerId="ADAL" clId="{ED5923EC-D51C-48AA-9DCF-4FE97DBC4D57}" dt="2023-07-21T16:12:56.504" v="46"/>
          <ac:spMkLst>
            <pc:docMk/>
            <pc:sldMk cId="3472622156" sldId="305"/>
            <ac:spMk id="3" creationId="{11990D14-8081-6556-A05F-BF0F26CDF3F2}"/>
          </ac:spMkLst>
        </pc:spChg>
        <pc:spChg chg="add del mod">
          <ac:chgData name="David Nehrenz" userId="491cf678-319b-4c35-abbe-fee1955a26b5" providerId="ADAL" clId="{ED5923EC-D51C-48AA-9DCF-4FE97DBC4D57}" dt="2023-07-21T16:13:18.743" v="51"/>
          <ac:spMkLst>
            <pc:docMk/>
            <pc:sldMk cId="3472622156" sldId="305"/>
            <ac:spMk id="6" creationId="{B3712A14-386A-CF9D-285D-95CDE2F37C73}"/>
          </ac:spMkLst>
        </pc:spChg>
        <pc:picChg chg="add del mod">
          <ac:chgData name="David Nehrenz" userId="491cf678-319b-4c35-abbe-fee1955a26b5" providerId="ADAL" clId="{ED5923EC-D51C-48AA-9DCF-4FE97DBC4D57}" dt="2023-07-21T16:13:16.423" v="50" actId="478"/>
          <ac:picMkLst>
            <pc:docMk/>
            <pc:sldMk cId="3472622156" sldId="305"/>
            <ac:picMk id="4" creationId="{B16B46E1-FD44-B270-979F-B833E95CE9A6}"/>
          </ac:picMkLst>
        </pc:picChg>
        <pc:picChg chg="add mod">
          <ac:chgData name="David Nehrenz" userId="491cf678-319b-4c35-abbe-fee1955a26b5" providerId="ADAL" clId="{ED5923EC-D51C-48AA-9DCF-4FE97DBC4D57}" dt="2023-07-21T16:13:25.250" v="54" actId="1076"/>
          <ac:picMkLst>
            <pc:docMk/>
            <pc:sldMk cId="3472622156" sldId="305"/>
            <ac:picMk id="7" creationId="{61775008-C05C-DA06-65E2-23E006FE1773}"/>
          </ac:picMkLst>
        </pc:picChg>
      </pc:sldChg>
      <pc:sldChg chg="addSp delSp modSp new mod">
        <pc:chgData name="David Nehrenz" userId="491cf678-319b-4c35-abbe-fee1955a26b5" providerId="ADAL" clId="{ED5923EC-D51C-48AA-9DCF-4FE97DBC4D57}" dt="2023-07-21T16:14:56.115" v="60" actId="1076"/>
        <pc:sldMkLst>
          <pc:docMk/>
          <pc:sldMk cId="1395032696" sldId="306"/>
        </pc:sldMkLst>
        <pc:spChg chg="del">
          <ac:chgData name="David Nehrenz" userId="491cf678-319b-4c35-abbe-fee1955a26b5" providerId="ADAL" clId="{ED5923EC-D51C-48AA-9DCF-4FE97DBC4D57}" dt="2023-07-21T16:14:39.164" v="56"/>
          <ac:spMkLst>
            <pc:docMk/>
            <pc:sldMk cId="1395032696" sldId="306"/>
            <ac:spMk id="3" creationId="{BADAFBAF-E32E-36A9-2351-1EE8967D48D3}"/>
          </ac:spMkLst>
        </pc:spChg>
        <pc:picChg chg="add mod modCrop">
          <ac:chgData name="David Nehrenz" userId="491cf678-319b-4c35-abbe-fee1955a26b5" providerId="ADAL" clId="{ED5923EC-D51C-48AA-9DCF-4FE97DBC4D57}" dt="2023-07-21T16:14:56.115" v="60" actId="1076"/>
          <ac:picMkLst>
            <pc:docMk/>
            <pc:sldMk cId="1395032696" sldId="306"/>
            <ac:picMk id="4" creationId="{3442F812-E633-7DB5-5BAC-C90F3790A5AF}"/>
          </ac:picMkLst>
        </pc:picChg>
      </pc:sldChg>
      <pc:sldChg chg="new del">
        <pc:chgData name="David Nehrenz" userId="491cf678-319b-4c35-abbe-fee1955a26b5" providerId="ADAL" clId="{ED5923EC-D51C-48AA-9DCF-4FE97DBC4D57}" dt="2023-07-21T16:23:02.037" v="72" actId="47"/>
        <pc:sldMkLst>
          <pc:docMk/>
          <pc:sldMk cId="1952885652" sldId="307"/>
        </pc:sldMkLst>
      </pc:sldChg>
      <pc:sldChg chg="addSp delSp modSp new mod">
        <pc:chgData name="David Nehrenz" userId="491cf678-319b-4c35-abbe-fee1955a26b5" providerId="ADAL" clId="{ED5923EC-D51C-48AA-9DCF-4FE97DBC4D57}" dt="2023-07-21T16:23:18.317" v="73" actId="14100"/>
        <pc:sldMkLst>
          <pc:docMk/>
          <pc:sldMk cId="2188195178" sldId="308"/>
        </pc:sldMkLst>
        <pc:spChg chg="del">
          <ac:chgData name="David Nehrenz" userId="491cf678-319b-4c35-abbe-fee1955a26b5" providerId="ADAL" clId="{ED5923EC-D51C-48AA-9DCF-4FE97DBC4D57}" dt="2023-07-21T16:16:11.546" v="63"/>
          <ac:spMkLst>
            <pc:docMk/>
            <pc:sldMk cId="2188195178" sldId="308"/>
            <ac:spMk id="3" creationId="{F83EC7C7-0D7E-225B-A135-F872C3652BE2}"/>
          </ac:spMkLst>
        </pc:spChg>
        <pc:picChg chg="add mod modCrop">
          <ac:chgData name="David Nehrenz" userId="491cf678-319b-4c35-abbe-fee1955a26b5" providerId="ADAL" clId="{ED5923EC-D51C-48AA-9DCF-4FE97DBC4D57}" dt="2023-07-21T16:23:18.317" v="73" actId="14100"/>
          <ac:picMkLst>
            <pc:docMk/>
            <pc:sldMk cId="2188195178" sldId="308"/>
            <ac:picMk id="4" creationId="{F04AFA5D-C206-7FC1-92D4-8722D587D81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21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59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43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05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03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968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38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14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55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18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81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63F61-7A4B-442A-8CB5-4B6A0726F5E1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3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35169" y="533400"/>
            <a:ext cx="8534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prstClr val="black"/>
                </a:solidFill>
                <a:ea typeface="Calibri"/>
                <a:cs typeface="Times New Roman"/>
              </a:rPr>
              <a:t>Trinity Lutheran Church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Norman, Oklahoma – www.tlcnorman.org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b="1" u="sng" dirty="0">
                <a:solidFill>
                  <a:prstClr val="black"/>
                </a:solidFill>
                <a:ea typeface="Calibri"/>
                <a:cs typeface="Times New Roman"/>
              </a:rPr>
              <a:t>The Epistle of James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b="1" dirty="0">
                <a:solidFill>
                  <a:prstClr val="black"/>
                </a:solidFill>
                <a:ea typeface="Calibri"/>
                <a:cs typeface="Times New Roman"/>
              </a:rPr>
              <a:t>Theme:</a:t>
            </a:r>
          </a:p>
          <a:p>
            <a:pPr algn="ctr"/>
            <a:r>
              <a:rPr lang="en-US" sz="4400" b="1" dirty="0">
                <a:solidFill>
                  <a:prstClr val="black"/>
                </a:solidFill>
                <a:ea typeface="Calibri"/>
                <a:cs typeface="Times New Roman"/>
              </a:rPr>
              <a:t> “The Testing of Your Faith”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Date: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10-29-23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Lesson: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31  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- Chapter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4:16-17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81407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F4670C-33DB-1897-777F-C743E7629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0BB916D3-6F37-2D1C-19DB-BDD0AFCE9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835" y="838200"/>
            <a:ext cx="8409126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35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214"/>
          <a:stretch/>
        </p:blipFill>
        <p:spPr>
          <a:xfrm>
            <a:off x="457200" y="1066800"/>
            <a:ext cx="8229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11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262915"/>
            <a:ext cx="5603677" cy="630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04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9635" y="846138"/>
            <a:ext cx="814647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91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FAD119-FAD1-ECC3-0359-EFD2ABA17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A291FA2-7B62-FBD6-88B7-6E4B9A7D8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762000"/>
            <a:ext cx="7846809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53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13617" r="6735" b="12304"/>
          <a:stretch/>
        </p:blipFill>
        <p:spPr>
          <a:xfrm>
            <a:off x="439615" y="251192"/>
            <a:ext cx="8000620" cy="635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20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286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61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1AF2D2-7C93-85BA-34B8-231CF1368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FDB67479-A7EF-ED81-1494-ED1F780101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946"/>
          <a:stretch/>
        </p:blipFill>
        <p:spPr>
          <a:xfrm>
            <a:off x="475303" y="480219"/>
            <a:ext cx="7863416" cy="531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13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6D1B6F-678D-DA11-BA8C-886C860CC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AA153120-FAB2-3DBD-5F12-A50C0C4C2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916" y="914400"/>
            <a:ext cx="8009467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67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5C673F9-8054-9C0F-8BDA-CD2531C91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33400"/>
            <a:ext cx="8115300" cy="5410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20B9AC-C6E8-E89A-A168-1343C1FFDD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0001CCC-433F-A1C3-7B42-A6365A7CFC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651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762000"/>
            <a:ext cx="6931599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44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50A914-7F0A-B419-0DD4-49B3EC790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99027365-3FAB-02B1-6BE2-70F77AFDC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81000"/>
            <a:ext cx="7965016" cy="597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09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646" y="762000"/>
            <a:ext cx="788109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92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78964C-08E8-1B80-127F-43FA4D0E0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F7E7EBA8-AF7F-EEF9-2761-85A00E01C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289"/>
          <a:stretch/>
        </p:blipFill>
        <p:spPr>
          <a:xfrm>
            <a:off x="381000" y="1066800"/>
            <a:ext cx="8229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199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88" b="18131"/>
          <a:stretch/>
        </p:blipFill>
        <p:spPr>
          <a:xfrm>
            <a:off x="369368" y="609600"/>
            <a:ext cx="8405263" cy="536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060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62000"/>
            <a:ext cx="8398933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513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AF09E0-C5F9-DA19-CFBB-32070EE10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904AAC4A-BEDF-BEA8-C7C2-BB7EC05EA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101"/>
          <a:stretch/>
        </p:blipFill>
        <p:spPr>
          <a:xfrm>
            <a:off x="990600" y="152400"/>
            <a:ext cx="7239000" cy="650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168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274638"/>
            <a:ext cx="4191000" cy="633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112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457200"/>
            <a:ext cx="4572000" cy="594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891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D01EE1-8655-9345-CCE3-329E420FB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61775008-C05C-DA06-65E2-23E006FE17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838200"/>
            <a:ext cx="6437287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22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12FDB5-7DFC-04BA-ACDD-B8BC167F5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3442F812-E633-7DB5-5BAC-C90F3790A5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084"/>
          <a:stretch/>
        </p:blipFill>
        <p:spPr>
          <a:xfrm>
            <a:off x="2057400" y="416791"/>
            <a:ext cx="4419600" cy="602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32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228600"/>
            <a:ext cx="8458200" cy="602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4000" b="1" u="sng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 AND STUDY </a:t>
            </a:r>
            <a:r>
              <a:rPr lang="en-US" sz="4000" b="1" u="sng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NOTES</a:t>
            </a:r>
            <a:endParaRPr lang="en-US" sz="4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16) As it is, you boast in your arrogance. </a:t>
            </a:r>
            <a:endParaRPr lang="en-US" sz="4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</a:t>
            </a:r>
            <a:r>
              <a:rPr lang="en-US" sz="40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such boasting is evil.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(17) So </a:t>
            </a:r>
            <a:r>
              <a:rPr lang="en-US" sz="40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whoever knows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right thing to do and fails to do it, for him it is sin</a:t>
            </a:r>
            <a:r>
              <a:rPr lang="en-US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(Mt 25:31-45;    Lk 12:47,48;    </a:t>
            </a:r>
            <a:r>
              <a:rPr lang="en-US" sz="4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Jn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9:41;   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sz="4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4:18-21;    5:1-13;   13:4; 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Tim 3:1-7;   2 Pet 2:21)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9214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738"/>
          <a:stretch/>
        </p:blipFill>
        <p:spPr>
          <a:xfrm>
            <a:off x="1066800" y="274638"/>
            <a:ext cx="6400800" cy="60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22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457200"/>
            <a:ext cx="7125778" cy="597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084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52400"/>
            <a:ext cx="6453554" cy="645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77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519"/>
          <a:stretch/>
        </p:blipFill>
        <p:spPr>
          <a:xfrm>
            <a:off x="685800" y="381000"/>
            <a:ext cx="7302777" cy="595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076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888" y="685800"/>
            <a:ext cx="8393604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61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541" y="816830"/>
            <a:ext cx="8392917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41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309807"/>
            <a:ext cx="60198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783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5884" y="846138"/>
            <a:ext cx="6292232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186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754" y="1143000"/>
            <a:ext cx="8229600" cy="429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184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1143000"/>
            <a:ext cx="7310589" cy="382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15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457200"/>
            <a:ext cx="8534400" cy="5789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3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NEXT WEEK</a:t>
            </a: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3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will begin the last chapter of the epistle</a:t>
            </a:r>
            <a:r>
              <a:rPr lang="en-US" sz="23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( 5:1)</a:t>
            </a:r>
            <a:r>
              <a:rPr lang="en-US" sz="23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3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Come now, you rich,</a:t>
            </a: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weep and howl for the miseries that are coming upon you. </a:t>
            </a:r>
          </a:p>
          <a:p>
            <a:pPr algn="ctr">
              <a:lnSpc>
                <a:spcPct val="107000"/>
              </a:lnSpc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(2) Your riches have rotted and your garments are moth-eaten. </a:t>
            </a:r>
          </a:p>
          <a:p>
            <a:pPr algn="ctr">
              <a:lnSpc>
                <a:spcPct val="107000"/>
              </a:lnSpc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(3) Your gold and silver have corroded, and their corrosion will be evidence against you and will eat your flesh like fire. </a:t>
            </a:r>
            <a:r>
              <a:rPr lang="en-US" sz="23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have laid up treasure in the last days.</a:t>
            </a: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(4) Behold, the wages of </a:t>
            </a:r>
            <a:r>
              <a:rPr lang="en-US" sz="23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laborers who mowed your fields,</a:t>
            </a: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which you kept back by fraud, are crying out against you, and </a:t>
            </a:r>
            <a:r>
              <a:rPr lang="en-US" sz="23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cries of the harvesters</a:t>
            </a: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have reached </a:t>
            </a:r>
            <a:r>
              <a:rPr lang="en-US" sz="23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ears of the Lord of hosts</a:t>
            </a:r>
            <a:r>
              <a:rPr lang="en-US" sz="23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(5) You have lived on the earth in luxury and in self-indulgence. </a:t>
            </a:r>
          </a:p>
          <a:p>
            <a:pPr algn="ctr">
              <a:lnSpc>
                <a:spcPct val="107000"/>
              </a:lnSpc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have fattened your hearts in a day of slaughter. </a:t>
            </a:r>
          </a:p>
          <a:p>
            <a:pPr algn="ctr">
              <a:lnSpc>
                <a:spcPct val="107000"/>
              </a:lnSpc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(6) You have condemned; </a:t>
            </a:r>
            <a:endParaRPr lang="en-US" sz="23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3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</a:t>
            </a: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 murdered </a:t>
            </a:r>
            <a:r>
              <a:rPr lang="en-US" sz="23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righteous person.</a:t>
            </a: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</a:pPr>
            <a:r>
              <a:rPr lang="en-US" sz="24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does not resist you.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468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7200" y="333774"/>
            <a:ext cx="8229600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07000"/>
              </a:lnSpc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Commentary on James – “The Epistle of Faith</a:t>
            </a: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</a:p>
          <a:p>
            <a:pPr indent="228600" algn="ctr">
              <a:lnSpc>
                <a:spcPct val="107000"/>
              </a:lnSpc>
            </a:pP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Dr. David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Scaer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CPH</a:t>
            </a:r>
          </a:p>
          <a:p>
            <a:pPr indent="228600" algn="ctr">
              <a:lnSpc>
                <a:spcPct val="107000"/>
              </a:lnSpc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022762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85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90" y="990600"/>
            <a:ext cx="8724552" cy="152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50" y="2667000"/>
            <a:ext cx="8575433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71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81000"/>
            <a:ext cx="8792308" cy="5613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/>
              <a:t>LIFE  APPLICATION </a:t>
            </a:r>
            <a:endParaRPr lang="en-US" sz="3600" b="1" u="sng" dirty="0" smtClean="0"/>
          </a:p>
          <a:p>
            <a:pPr algn="ctr"/>
            <a:endParaRPr lang="en-US" sz="3600" b="1" u="sng" dirty="0" smtClean="0"/>
          </a:p>
          <a:p>
            <a:pPr algn="ctr">
              <a:lnSpc>
                <a:spcPct val="107000"/>
              </a:lnSpc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</a:t>
            </a:r>
            <a:r>
              <a:rPr lang="en-US" sz="36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whoever knows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right thing to do and fails to do it, for him it is sin</a:t>
            </a:r>
            <a:r>
              <a:rPr lang="en-US" sz="3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07000"/>
              </a:lnSpc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These are described as “sins of omission</a:t>
            </a:r>
            <a:r>
              <a:rPr lang="en-US" sz="3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</a:p>
          <a:p>
            <a:pPr algn="ctr">
              <a:lnSpc>
                <a:spcPct val="107000"/>
              </a:lnSpc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do we often dismiss these sins and downplay them as insignificant?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en-US" sz="40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538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83" r="10899" b="18844"/>
          <a:stretch/>
        </p:blipFill>
        <p:spPr>
          <a:xfrm>
            <a:off x="675443" y="381000"/>
            <a:ext cx="7793114" cy="582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77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764" b="9085"/>
          <a:stretch/>
        </p:blipFill>
        <p:spPr>
          <a:xfrm>
            <a:off x="609600" y="274638"/>
            <a:ext cx="7467600" cy="628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02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285</Words>
  <Application>Microsoft Office PowerPoint</Application>
  <PresentationFormat>On-screen Show (4:3)</PresentationFormat>
  <Paragraphs>29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Pastor</dc:creator>
  <cp:lastModifiedBy>David Nehrenz</cp:lastModifiedBy>
  <cp:revision>91</cp:revision>
  <dcterms:created xsi:type="dcterms:W3CDTF">2022-02-24T21:20:30Z</dcterms:created>
  <dcterms:modified xsi:type="dcterms:W3CDTF">2023-10-29T00:36:56Z</dcterms:modified>
</cp:coreProperties>
</file>