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22" r:id="rId4"/>
    <p:sldId id="326" r:id="rId5"/>
    <p:sldId id="327" r:id="rId6"/>
    <p:sldId id="300" r:id="rId7"/>
    <p:sldId id="313" r:id="rId8"/>
    <p:sldId id="328" r:id="rId9"/>
    <p:sldId id="276" r:id="rId10"/>
    <p:sldId id="266" r:id="rId11"/>
    <p:sldId id="267" r:id="rId12"/>
    <p:sldId id="268" r:id="rId13"/>
    <p:sldId id="271" r:id="rId14"/>
    <p:sldId id="277" r:id="rId15"/>
    <p:sldId id="281" r:id="rId16"/>
    <p:sldId id="282" r:id="rId17"/>
    <p:sldId id="283" r:id="rId18"/>
    <p:sldId id="286" r:id="rId19"/>
    <p:sldId id="287" r:id="rId20"/>
    <p:sldId id="288" r:id="rId21"/>
    <p:sldId id="289" r:id="rId22"/>
    <p:sldId id="291" r:id="rId23"/>
    <p:sldId id="294" r:id="rId24"/>
    <p:sldId id="296" r:id="rId25"/>
    <p:sldId id="297" r:id="rId26"/>
    <p:sldId id="299" r:id="rId27"/>
    <p:sldId id="301" r:id="rId28"/>
    <p:sldId id="303" r:id="rId29"/>
    <p:sldId id="304" r:id="rId30"/>
    <p:sldId id="305" r:id="rId31"/>
    <p:sldId id="306" r:id="rId32"/>
    <p:sldId id="310" r:id="rId33"/>
    <p:sldId id="312" r:id="rId34"/>
    <p:sldId id="314" r:id="rId35"/>
    <p:sldId id="317" r:id="rId36"/>
    <p:sldId id="319" r:id="rId37"/>
    <p:sldId id="323" r:id="rId38"/>
    <p:sldId id="324" r:id="rId39"/>
    <p:sldId id="325" r:id="rId40"/>
    <p:sldId id="32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10-15-23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29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4:11-17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685800"/>
            <a:ext cx="5257800" cy="50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4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686800" cy="608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07000"/>
              </a:lnSpc>
              <a:buAutoNum type="arabicParenBoth" startAt="11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speak evil against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another, brothers. </a:t>
            </a:r>
            <a:endParaRPr lang="en-US" sz="2800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07000"/>
              </a:lnSpc>
              <a:buAutoNum type="arabicParenBoth" startAt="11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who speaks against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brother or judges his brother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speaks evil against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law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judges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law.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if you judge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law,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 are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a doer of the law but a judge.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(12) There is only one lawgiver and judge, he who is able to save and to destroy. </a:t>
            </a:r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are you to judge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neighbor?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 20:16; Lev 19:16;    Ps 15:3;   50:19,20; 101:5; </a:t>
            </a:r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6:16,19;   Is 33:22;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7:1; 10:28;    Rom 1:30; 14:4;   2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12:20;  </a:t>
            </a:r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 6:1,2;  1 Pet 2:1)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88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533400"/>
            <a:ext cx="8305800" cy="5607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(13) Come now, </a:t>
            </a: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who say,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 or tomorrow we will go into such and such a town and spend a year there and trade and make a profit"—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(14) yet you do not know what tomorrow will bring. </a:t>
            </a:r>
          </a:p>
          <a:p>
            <a:pPr algn="ctr">
              <a:lnSpc>
                <a:spcPct val="107000"/>
              </a:lnSpc>
            </a:pP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your life?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you are a mist that appears for a little time and then vanishes. 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(15) Instead you ought to say,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"If the Lord wills, we will live and do this or that."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(Job 7:7;   Ps 39:5;  102:3;  144:4;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27:1;  Is 2:22;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6:10;   Mk 3:35;   Lk 12:18-20;  22:42;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Acts 18:21;  21:14;   Rom 8:27;   2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8:5;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5:17;  6:6;    Col 4:12;   1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Thess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4:3;  5:18;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10:36;  1 Pet 2:15;  4:2;   1 John 2:17;   5:14;15)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56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9600"/>
            <a:ext cx="8458200" cy="536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16) As it is, you boast in your arrogance. </a:t>
            </a:r>
            <a:endParaRPr lang="en-US" sz="4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 boasting is evil.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(17) So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whoever knows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right thing to do and fails to do it, for him it is sin.</a:t>
            </a: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(Lk 12:47,48;  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9:41;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5:6;  2 Pet 2:21)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21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CPH</a:t>
            </a:r>
          </a:p>
          <a:p>
            <a:pPr indent="228600" algn="ctr">
              <a:lnSpc>
                <a:spcPct val="107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8" y="2133600"/>
            <a:ext cx="844376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850290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219200"/>
            <a:ext cx="848619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08" y="762000"/>
            <a:ext cx="8792308" cy="5441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/>
              <a:t>LIFE  APPLICATION </a:t>
            </a:r>
            <a:endParaRPr lang="en-US" sz="4800" b="1" u="sng" dirty="0" smtClean="0"/>
          </a:p>
          <a:p>
            <a:pPr algn="ctr">
              <a:lnSpc>
                <a:spcPct val="107000"/>
              </a:lnSpc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we stand under the Law, </a:t>
            </a:r>
            <a:endParaRPr lang="en-US" sz="4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 the Law,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this shape our relationships to others </a:t>
            </a:r>
            <a:endParaRPr lang="en-US" sz="4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Lord?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313</Words>
  <Application>Microsoft Office PowerPoint</Application>
  <PresentationFormat>On-screen Show (4:3)</PresentationFormat>
  <Paragraphs>37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87</cp:revision>
  <dcterms:created xsi:type="dcterms:W3CDTF">2022-02-24T21:20:30Z</dcterms:created>
  <dcterms:modified xsi:type="dcterms:W3CDTF">2023-10-14T22:19:52Z</dcterms:modified>
</cp:coreProperties>
</file>