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2" r:id="rId4"/>
    <p:sldId id="300" r:id="rId5"/>
    <p:sldId id="313" r:id="rId6"/>
    <p:sldId id="276" r:id="rId7"/>
    <p:sldId id="266" r:id="rId8"/>
    <p:sldId id="267" r:id="rId9"/>
    <p:sldId id="268" r:id="rId10"/>
    <p:sldId id="271" r:id="rId11"/>
    <p:sldId id="277" r:id="rId12"/>
    <p:sldId id="281" r:id="rId13"/>
    <p:sldId id="282" r:id="rId14"/>
    <p:sldId id="283" r:id="rId15"/>
    <p:sldId id="286" r:id="rId16"/>
    <p:sldId id="287" r:id="rId17"/>
    <p:sldId id="288" r:id="rId18"/>
    <p:sldId id="289" r:id="rId19"/>
    <p:sldId id="291" r:id="rId20"/>
    <p:sldId id="294" r:id="rId21"/>
    <p:sldId id="296" r:id="rId22"/>
    <p:sldId id="297" r:id="rId23"/>
    <p:sldId id="299" r:id="rId24"/>
    <p:sldId id="301" r:id="rId25"/>
    <p:sldId id="303" r:id="rId26"/>
    <p:sldId id="304" r:id="rId27"/>
    <p:sldId id="305" r:id="rId28"/>
    <p:sldId id="306" r:id="rId29"/>
    <p:sldId id="310" r:id="rId30"/>
    <p:sldId id="312" r:id="rId31"/>
    <p:sldId id="314" r:id="rId32"/>
    <p:sldId id="317" r:id="rId33"/>
    <p:sldId id="319" r:id="rId34"/>
    <p:sldId id="323" r:id="rId35"/>
    <p:sldId id="324" r:id="rId36"/>
    <p:sldId id="32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10-8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28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4:7-10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609600"/>
            <a:ext cx="548926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7522"/>
            <a:ext cx="9144000" cy="623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Submit yourselves therefore to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devil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he will flee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you.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Draw near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God,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draw near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you.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Cleanse your hands,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sinners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purify your hearts,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double-minded.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(9) Be wretched and mourn and weep.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laughter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turned to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mourning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gloom.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(10) Humble yourselves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 Lord,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exalt you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30:17-21;  Dt 4:7;    Job 5:11;  </a:t>
            </a:r>
            <a:endParaRPr lang="en-US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24:3-4;   51:17;  73:28;   119:113,169,170;  </a:t>
            </a:r>
            <a:endParaRPr lang="en-US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1:16;   57:14-16;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4:14;    Mic 1:8,9;  2:4;   Joel 1:5,12; 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1:3;    Mal 3:7;  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5:4;   Lk 1:52;  6:25;  15:20  18:14;  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4:27;  6:11-18;   </a:t>
            </a:r>
            <a:endParaRPr lang="en-US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7:19;   1 Pet 5:6-9)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8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97" y="1295400"/>
            <a:ext cx="85364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18502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5" y="1981200"/>
            <a:ext cx="818927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57200"/>
            <a:ext cx="8792308" cy="589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/>
              <a:t>LIFE  APPLICATION </a:t>
            </a:r>
            <a:endParaRPr lang="en-US" sz="4800" b="1" u="sng" dirty="0" smtClean="0"/>
          </a:p>
          <a:p>
            <a:pPr algn="ctr"/>
            <a:r>
              <a:rPr lang="en-US" sz="4800" b="1" u="sng" dirty="0" smtClean="0"/>
              <a:t>– </a:t>
            </a:r>
            <a:r>
              <a:rPr lang="en-US" sz="4800" b="1" u="sng" dirty="0"/>
              <a:t>Note all the imperatives:</a:t>
            </a:r>
            <a:endParaRPr lang="en-US" sz="4800" dirty="0"/>
          </a:p>
          <a:p>
            <a:pPr algn="ctr"/>
            <a:r>
              <a:rPr lang="en-US" sz="4800" dirty="0"/>
              <a:t>Submit - Resist  </a:t>
            </a:r>
          </a:p>
          <a:p>
            <a:pPr algn="ctr"/>
            <a:r>
              <a:rPr lang="en-US" sz="4800" dirty="0"/>
              <a:t>Draw Near</a:t>
            </a:r>
            <a:r>
              <a:rPr lang="en-US" sz="4800" b="1" dirty="0"/>
              <a:t> - </a:t>
            </a:r>
            <a:r>
              <a:rPr lang="en-US" sz="4800" dirty="0"/>
              <a:t> Cleanse -  Purify </a:t>
            </a:r>
          </a:p>
          <a:p>
            <a:pPr algn="ctr"/>
            <a:r>
              <a:rPr lang="en-US" sz="4800" dirty="0"/>
              <a:t>Be Wretched - Mourn - Weep</a:t>
            </a:r>
          </a:p>
          <a:p>
            <a:pPr algn="ctr"/>
            <a:r>
              <a:rPr lang="en-US" sz="4800" dirty="0"/>
              <a:t>Laughter  - Mourning-  Joy – Gloom - Humble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215</Words>
  <Application>Microsoft Office PowerPoint</Application>
  <PresentationFormat>On-screen Show (4:3)</PresentationFormat>
  <Paragraphs>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82</cp:revision>
  <dcterms:created xsi:type="dcterms:W3CDTF">2022-02-24T21:20:30Z</dcterms:created>
  <dcterms:modified xsi:type="dcterms:W3CDTF">2023-10-07T17:51:29Z</dcterms:modified>
</cp:coreProperties>
</file>