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1" r:id="rId4"/>
    <p:sldId id="322" r:id="rId5"/>
    <p:sldId id="300" r:id="rId6"/>
    <p:sldId id="311" r:id="rId7"/>
    <p:sldId id="313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  <p:sldId id="297" r:id="rId25"/>
    <p:sldId id="299" r:id="rId26"/>
    <p:sldId id="301" r:id="rId27"/>
    <p:sldId id="303" r:id="rId28"/>
    <p:sldId id="304" r:id="rId29"/>
    <p:sldId id="305" r:id="rId30"/>
    <p:sldId id="306" r:id="rId31"/>
    <p:sldId id="310" r:id="rId32"/>
    <p:sldId id="312" r:id="rId33"/>
    <p:sldId id="314" r:id="rId34"/>
    <p:sldId id="317" r:id="rId35"/>
    <p:sldId id="319" r:id="rId36"/>
    <p:sldId id="323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9-24-23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27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4:4-10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503" b="8418"/>
          <a:stretch/>
        </p:blipFill>
        <p:spPr>
          <a:xfrm>
            <a:off x="1723386" y="274638"/>
            <a:ext cx="569722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10600" cy="608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You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adulterous people!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you not know that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friendship with the world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enmity with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God?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Therefore whoever wishes to be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friend of the world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makes himself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enemy </a:t>
            </a:r>
            <a:r>
              <a:rPr lang="en-US" sz="2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God.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(5) Or do you suppose it is to no purpose that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Scripture says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yearns jealously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 the spirit that </a:t>
            </a:r>
            <a:endParaRPr lang="en-US" sz="2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made to dwell in us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"? 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But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gives more grace.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Therefore it says, 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"God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opposes the proud, but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gives grace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humble."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2:7;   Ex 20:5; 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3:34;   Is 54:5-8;  57:3;    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2:2; 3:20;  31:32;    Hos 2:2-5;  3:1;   9:1;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6:24;  23:12;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15:19;   Rom 8:7;  1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6:19; 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2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6:16;  Gal 5:17;  1 Pet 5:5;  1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2:15)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58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7522"/>
            <a:ext cx="9144000" cy="666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 Submit yourselves therefore to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devil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he will flee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you.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Draw near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God,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draw near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you.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Cleanse your hands,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sinners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purify your hearts, </a:t>
            </a:r>
            <a:endParaRPr lang="en-US" sz="2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double-minded.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(9) Be wretched and mourn and weep.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laughter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turned to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mourning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endParaRPr lang="en-US" sz="2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gloom.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(10) Humble yourselves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the Lord,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exalt you</a:t>
            </a:r>
            <a:r>
              <a:rPr lang="en-US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30:17-21;  Dt 4:7;    Job 5:11;  </a:t>
            </a:r>
            <a:endParaRPr lang="en-US" sz="2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 24:3-4;   51:17;  73:28;   119:113,169,170;  </a:t>
            </a:r>
            <a:endParaRPr lang="en-US" sz="2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1:16;   57:14-16;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4:14;    Mic 1:8,9;  2:4;   Joel 1:5,12;  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1:3;    Mal 3:7;  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5:4;   Lk 1:52;  6:25;  15:20  18:14;   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4:27;  6:11-18;   </a:t>
            </a:r>
            <a:endParaRPr lang="en-US" sz="2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7:19;   1 Pet 5:6-9) 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8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84201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31777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53640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57200"/>
            <a:ext cx="8792308" cy="634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 you not know that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friendship with the world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enmity with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God?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 whoever wishes to be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friend of the world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makes himself 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enemy </a:t>
            </a: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God.”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examples of being friends with the world or friends with God?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329</Words>
  <Application>Microsoft Office PowerPoint</Application>
  <PresentationFormat>On-screen Show (4:3)</PresentationFormat>
  <Paragraphs>34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78</cp:revision>
  <dcterms:created xsi:type="dcterms:W3CDTF">2022-02-24T21:20:30Z</dcterms:created>
  <dcterms:modified xsi:type="dcterms:W3CDTF">2023-09-23T16:33:48Z</dcterms:modified>
</cp:coreProperties>
</file>