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8" r:id="rId4"/>
    <p:sldId id="309" r:id="rId5"/>
    <p:sldId id="315" r:id="rId6"/>
    <p:sldId id="316" r:id="rId7"/>
    <p:sldId id="300" r:id="rId8"/>
    <p:sldId id="311" r:id="rId9"/>
    <p:sldId id="313" r:id="rId10"/>
    <p:sldId id="276" r:id="rId11"/>
    <p:sldId id="266" r:id="rId12"/>
    <p:sldId id="267" r:id="rId13"/>
    <p:sldId id="268" r:id="rId14"/>
    <p:sldId id="271" r:id="rId15"/>
    <p:sldId id="277" r:id="rId16"/>
    <p:sldId id="281" r:id="rId17"/>
    <p:sldId id="282" r:id="rId18"/>
    <p:sldId id="283" r:id="rId19"/>
    <p:sldId id="286" r:id="rId20"/>
    <p:sldId id="287" r:id="rId21"/>
    <p:sldId id="288" r:id="rId22"/>
    <p:sldId id="289" r:id="rId23"/>
    <p:sldId id="291" r:id="rId24"/>
    <p:sldId id="294" r:id="rId25"/>
    <p:sldId id="296" r:id="rId26"/>
    <p:sldId id="297" r:id="rId27"/>
    <p:sldId id="299" r:id="rId28"/>
    <p:sldId id="301" r:id="rId29"/>
    <p:sldId id="303" r:id="rId30"/>
    <p:sldId id="304" r:id="rId31"/>
    <p:sldId id="305" r:id="rId32"/>
    <p:sldId id="306" r:id="rId33"/>
    <p:sldId id="310" r:id="rId34"/>
    <p:sldId id="312" r:id="rId35"/>
    <p:sldId id="314" r:id="rId36"/>
    <p:sldId id="31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8-27-23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24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3:13-18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57200"/>
            <a:ext cx="8792308" cy="566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the difference between worldly wisdom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wisdom that comes down from above.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264"/>
          <a:stretch/>
        </p:blipFill>
        <p:spPr>
          <a:xfrm>
            <a:off x="2057400" y="914400"/>
            <a:ext cx="474556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229600" cy="58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44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07000"/>
              </a:lnSpc>
              <a:buAutoNum type="arabicParenBoth" startAt="13"/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wise and 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</a:p>
          <a:p>
            <a:pPr marL="514350" indent="-514350" algn="ctr">
              <a:lnSpc>
                <a:spcPct val="107000"/>
              </a:lnSpc>
              <a:buAutoNum type="arabicParenBoth" startAt="13"/>
            </a:pP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you? </a:t>
            </a:r>
          </a:p>
          <a:p>
            <a:pPr algn="ctr">
              <a:lnSpc>
                <a:spcPct val="107000"/>
              </a:lnSpc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his good conduct let him show his works in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meekness of wisdom.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(Dt 1:13-15;   Mt 5:5;  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5:15;  </a:t>
            </a:r>
            <a:endParaRPr lang="en-US" sz="4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Pet 2:12)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46" y="381000"/>
            <a:ext cx="8974015" cy="602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(14) But if you have bitter jealousy and selfish ambition in your hearts,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boast and be false to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truth.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(15) This is not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wisdom that comes down from above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is earthly, unspiritual, demonic.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Ki 22:22;   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2:1-9;   Acts 5:17;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2:8;  13:13;   1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2:6-16;  3:3; 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12:20; </a:t>
            </a:r>
            <a:r>
              <a:rPr lang="en-US" sz="36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4:31;   2 </a:t>
            </a:r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Thess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2:9,10;   </a:t>
            </a:r>
            <a:endParaRPr lang="en-US" sz="3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Tim 4:1; </a:t>
            </a: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 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2:24)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22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457200"/>
            <a:ext cx="7772400" cy="5387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(16) For where jealousy and selfish ambition exist,</a:t>
            </a:r>
          </a:p>
          <a:p>
            <a:pPr algn="ctr">
              <a:lnSpc>
                <a:spcPct val="107000"/>
              </a:lnSpc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 will be disorder and every vile practice. </a:t>
            </a:r>
          </a:p>
          <a:p>
            <a:pPr algn="ctr">
              <a:lnSpc>
                <a:spcPct val="107000"/>
              </a:lnSpc>
            </a:pP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(Mk 7:20-23;  1 </a:t>
            </a:r>
            <a:r>
              <a:rPr lang="en-US" sz="5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14:33;   Gal 5:20,21) 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534400" cy="586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(17) But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wisdom from above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first pure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  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peaceable, gentle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to reason,</a:t>
            </a: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 of mercy and good fruits, </a:t>
            </a:r>
            <a:endParaRPr lang="en-US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impartial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sincere.</a:t>
            </a:r>
          </a:p>
          <a:p>
            <a:pPr algn="ctr">
              <a:lnSpc>
                <a:spcPct val="107000"/>
              </a:lnSpc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(18) And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harvest of righteousness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sown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peace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those who make peace.</a:t>
            </a: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11:18;     Is 32:17;    Hos 10:12;   Amos 6:12;    Mt 5:9;    Lk 6:36;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12:9; 14:19;    1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2:6,7;   Gal 6:7,8; 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1:11,17;  2:3;   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12:11) 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33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484948" cy="1699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364523"/>
            <a:ext cx="8379343" cy="16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7524908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4" y="3352800"/>
            <a:ext cx="751926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" y="685800"/>
            <a:ext cx="8783596" cy="45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296</Words>
  <Application>Microsoft Office PowerPoint</Application>
  <PresentationFormat>On-screen Show (4:3)</PresentationFormat>
  <Paragraphs>30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69</cp:revision>
  <dcterms:created xsi:type="dcterms:W3CDTF">2022-02-24T21:20:30Z</dcterms:created>
  <dcterms:modified xsi:type="dcterms:W3CDTF">2023-08-23T21:34:09Z</dcterms:modified>
</cp:coreProperties>
</file>