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8" r:id="rId4"/>
    <p:sldId id="309" r:id="rId5"/>
    <p:sldId id="300" r:id="rId6"/>
    <p:sldId id="311" r:id="rId7"/>
    <p:sldId id="313" r:id="rId8"/>
    <p:sldId id="276" r:id="rId9"/>
    <p:sldId id="266" r:id="rId10"/>
    <p:sldId id="267" r:id="rId11"/>
    <p:sldId id="268" r:id="rId12"/>
    <p:sldId id="271" r:id="rId13"/>
    <p:sldId id="277" r:id="rId14"/>
    <p:sldId id="281" r:id="rId15"/>
    <p:sldId id="282" r:id="rId16"/>
    <p:sldId id="283" r:id="rId17"/>
    <p:sldId id="286" r:id="rId18"/>
    <p:sldId id="287" r:id="rId19"/>
    <p:sldId id="288" r:id="rId20"/>
    <p:sldId id="289" r:id="rId21"/>
    <p:sldId id="291" r:id="rId22"/>
    <p:sldId id="294" r:id="rId23"/>
    <p:sldId id="296" r:id="rId24"/>
    <p:sldId id="297" r:id="rId25"/>
    <p:sldId id="299" r:id="rId26"/>
    <p:sldId id="301" r:id="rId27"/>
    <p:sldId id="303" r:id="rId28"/>
    <p:sldId id="304" r:id="rId29"/>
    <p:sldId id="305" r:id="rId30"/>
    <p:sldId id="306" r:id="rId31"/>
    <p:sldId id="310" r:id="rId32"/>
    <p:sldId id="312" r:id="rId33"/>
    <p:sldId id="31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923EC-D51C-48AA-9DCF-4FE97DBC4D57}" v="8" dt="2023-07-21T16:16:1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ED5923EC-D51C-48AA-9DCF-4FE97DBC4D57}"/>
    <pc:docChg chg="custSel addSld delSld modSld">
      <pc:chgData name="David Nehrenz" userId="491cf678-319b-4c35-abbe-fee1955a26b5" providerId="ADAL" clId="{ED5923EC-D51C-48AA-9DCF-4FE97DBC4D57}" dt="2023-07-21T16:23:18.317" v="73" actId="14100"/>
      <pc:docMkLst>
        <pc:docMk/>
      </pc:docMkLst>
      <pc:sldChg chg="modSp mod">
        <pc:chgData name="David Nehrenz" userId="491cf678-319b-4c35-abbe-fee1955a26b5" providerId="ADAL" clId="{ED5923EC-D51C-48AA-9DCF-4FE97DBC4D57}" dt="2023-07-21T16:08:11.528" v="9" actId="20577"/>
        <pc:sldMkLst>
          <pc:docMk/>
          <pc:sldMk cId="1381407545" sldId="256"/>
        </pc:sldMkLst>
        <pc:spChg chg="mod">
          <ac:chgData name="David Nehrenz" userId="491cf678-319b-4c35-abbe-fee1955a26b5" providerId="ADAL" clId="{ED5923EC-D51C-48AA-9DCF-4FE97DBC4D57}" dt="2023-07-21T16:08:11.528" v="9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08:23.195" v="13" actId="1076"/>
        <pc:sldMkLst>
          <pc:docMk/>
          <pc:sldMk cId="180115649" sldId="257"/>
        </pc:sldMkLst>
        <pc:picChg chg="del">
          <ac:chgData name="David Nehrenz" userId="491cf678-319b-4c35-abbe-fee1955a26b5" providerId="ADAL" clId="{ED5923EC-D51C-48AA-9DCF-4FE97DBC4D57}" dt="2023-07-21T16:08:15.130" v="10" actId="478"/>
          <ac:picMkLst>
            <pc:docMk/>
            <pc:sldMk cId="180115649" sldId="257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ED5923EC-D51C-48AA-9DCF-4FE97DBC4D57}" dt="2023-07-21T16:08:23.195" v="13" actId="1076"/>
          <ac:picMkLst>
            <pc:docMk/>
            <pc:sldMk cId="180115649" sldId="257"/>
            <ac:picMk id="3" creationId="{094B5AF9-3232-C8D3-9F47-E15521B81210}"/>
          </ac:picMkLst>
        </pc:picChg>
      </pc:sldChg>
      <pc:sldChg chg="modSp mod">
        <pc:chgData name="David Nehrenz" userId="491cf678-319b-4c35-abbe-fee1955a26b5" providerId="ADAL" clId="{ED5923EC-D51C-48AA-9DCF-4FE97DBC4D57}" dt="2023-07-21T16:12:17.707" v="44" actId="20577"/>
        <pc:sldMkLst>
          <pc:docMk/>
          <pc:sldMk cId="3402538013" sldId="276"/>
        </pc:sldMkLst>
        <pc:spChg chg="mod">
          <ac:chgData name="David Nehrenz" userId="491cf678-319b-4c35-abbe-fee1955a26b5" providerId="ADAL" clId="{ED5923EC-D51C-48AA-9DCF-4FE97DBC4D57}" dt="2023-07-21T16:12:17.707" v="44" actId="20577"/>
          <ac:spMkLst>
            <pc:docMk/>
            <pc:sldMk cId="3402538013" sldId="27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21:38.796" v="70" actId="1076"/>
        <pc:sldMkLst>
          <pc:docMk/>
          <pc:sldMk cId="2697213335" sldId="293"/>
        </pc:sldMkLst>
        <pc:picChg chg="add mod">
          <ac:chgData name="David Nehrenz" userId="491cf678-319b-4c35-abbe-fee1955a26b5" providerId="ADAL" clId="{ED5923EC-D51C-48AA-9DCF-4FE97DBC4D57}" dt="2023-07-21T16:21:38.796" v="70" actId="1076"/>
          <ac:picMkLst>
            <pc:docMk/>
            <pc:sldMk cId="2697213335" sldId="293"/>
            <ac:picMk id="2" creationId="{7CEADCF3-1490-3C20-12CE-AF54C39131BF}"/>
          </ac:picMkLst>
        </pc:picChg>
        <pc:picChg chg="del">
          <ac:chgData name="David Nehrenz" userId="491cf678-319b-4c35-abbe-fee1955a26b5" providerId="ADAL" clId="{ED5923EC-D51C-48AA-9DCF-4FE97DBC4D57}" dt="2023-07-21T16:09:39.063" v="23" actId="478"/>
          <ac:picMkLst>
            <pc:docMk/>
            <pc:sldMk cId="2697213335" sldId="293"/>
            <ac:picMk id="4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21:41.852" v="71" actId="1076"/>
        <pc:sldMkLst>
          <pc:docMk/>
          <pc:sldMk cId="3986641378" sldId="298"/>
        </pc:sldMkLst>
        <pc:picChg chg="add mod">
          <ac:chgData name="David Nehrenz" userId="491cf678-319b-4c35-abbe-fee1955a26b5" providerId="ADAL" clId="{ED5923EC-D51C-48AA-9DCF-4FE97DBC4D57}" dt="2023-07-21T16:21:41.852" v="71" actId="1076"/>
          <ac:picMkLst>
            <pc:docMk/>
            <pc:sldMk cId="3986641378" sldId="298"/>
            <ac:picMk id="2" creationId="{E5180846-0694-EF7B-B90E-C1658F13C065}"/>
          </ac:picMkLst>
        </pc:picChg>
        <pc:picChg chg="del">
          <ac:chgData name="David Nehrenz" userId="491cf678-319b-4c35-abbe-fee1955a26b5" providerId="ADAL" clId="{ED5923EC-D51C-48AA-9DCF-4FE97DBC4D57}" dt="2023-07-21T16:10:40.279" v="28" actId="478"/>
          <ac:picMkLst>
            <pc:docMk/>
            <pc:sldMk cId="3986641378" sldId="298"/>
            <ac:picMk id="3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11:26.866" v="37" actId="1076"/>
        <pc:sldMkLst>
          <pc:docMk/>
          <pc:sldMk cId="3913885506" sldId="300"/>
        </pc:sldMkLst>
        <pc:picChg chg="add mod">
          <ac:chgData name="David Nehrenz" userId="491cf678-319b-4c35-abbe-fee1955a26b5" providerId="ADAL" clId="{ED5923EC-D51C-48AA-9DCF-4FE97DBC4D57}" dt="2023-07-21T16:11:26.866" v="37" actId="1076"/>
          <ac:picMkLst>
            <pc:docMk/>
            <pc:sldMk cId="3913885506" sldId="300"/>
            <ac:picMk id="2" creationId="{DD008635-747A-0C51-5E2C-52548C94A65B}"/>
          </ac:picMkLst>
        </pc:picChg>
        <pc:picChg chg="del">
          <ac:chgData name="David Nehrenz" userId="491cf678-319b-4c35-abbe-fee1955a26b5" providerId="ADAL" clId="{ED5923EC-D51C-48AA-9DCF-4FE97DBC4D57}" dt="2023-07-21T16:11:05.914" v="33" actId="478"/>
          <ac:picMkLst>
            <pc:docMk/>
            <pc:sldMk cId="3913885506" sldId="300"/>
            <ac:picMk id="4" creationId="{00000000-0000-0000-0000-000000000000}"/>
          </ac:picMkLst>
        </pc:picChg>
      </pc:sldChg>
      <pc:sldChg chg="modSp mod">
        <pc:chgData name="David Nehrenz" userId="491cf678-319b-4c35-abbe-fee1955a26b5" providerId="ADAL" clId="{ED5923EC-D51C-48AA-9DCF-4FE97DBC4D57}" dt="2023-07-21T16:09:28.715" v="22" actId="5793"/>
        <pc:sldMkLst>
          <pc:docMk/>
          <pc:sldMk cId="4065610328" sldId="302"/>
        </pc:sldMkLst>
        <pc:spChg chg="mod">
          <ac:chgData name="David Nehrenz" userId="491cf678-319b-4c35-abbe-fee1955a26b5" providerId="ADAL" clId="{ED5923EC-D51C-48AA-9DCF-4FE97DBC4D57}" dt="2023-07-21T16:09:28.715" v="22" actId="5793"/>
          <ac:spMkLst>
            <pc:docMk/>
            <pc:sldMk cId="4065610328" sldId="302"/>
            <ac:spMk id="4" creationId="{00000000-0000-0000-0000-000000000000}"/>
          </ac:spMkLst>
        </pc:spChg>
      </pc:sldChg>
      <pc:sldChg chg="addSp delSp modSp new mod">
        <pc:chgData name="David Nehrenz" userId="491cf678-319b-4c35-abbe-fee1955a26b5" providerId="ADAL" clId="{ED5923EC-D51C-48AA-9DCF-4FE97DBC4D57}" dt="2023-07-21T16:13:25.250" v="54" actId="1076"/>
        <pc:sldMkLst>
          <pc:docMk/>
          <pc:sldMk cId="3472622156" sldId="305"/>
        </pc:sldMkLst>
        <pc:spChg chg="del">
          <ac:chgData name="David Nehrenz" userId="491cf678-319b-4c35-abbe-fee1955a26b5" providerId="ADAL" clId="{ED5923EC-D51C-48AA-9DCF-4FE97DBC4D57}" dt="2023-07-21T16:12:56.504" v="46"/>
          <ac:spMkLst>
            <pc:docMk/>
            <pc:sldMk cId="3472622156" sldId="305"/>
            <ac:spMk id="3" creationId="{11990D14-8081-6556-A05F-BF0F26CDF3F2}"/>
          </ac:spMkLst>
        </pc:spChg>
        <pc:spChg chg="add del mod">
          <ac:chgData name="David Nehrenz" userId="491cf678-319b-4c35-abbe-fee1955a26b5" providerId="ADAL" clId="{ED5923EC-D51C-48AA-9DCF-4FE97DBC4D57}" dt="2023-07-21T16:13:18.743" v="51"/>
          <ac:spMkLst>
            <pc:docMk/>
            <pc:sldMk cId="3472622156" sldId="305"/>
            <ac:spMk id="6" creationId="{B3712A14-386A-CF9D-285D-95CDE2F37C73}"/>
          </ac:spMkLst>
        </pc:spChg>
        <pc:picChg chg="add del mod">
          <ac:chgData name="David Nehrenz" userId="491cf678-319b-4c35-abbe-fee1955a26b5" providerId="ADAL" clId="{ED5923EC-D51C-48AA-9DCF-4FE97DBC4D57}" dt="2023-07-21T16:13:16.423" v="50" actId="478"/>
          <ac:picMkLst>
            <pc:docMk/>
            <pc:sldMk cId="3472622156" sldId="305"/>
            <ac:picMk id="4" creationId="{B16B46E1-FD44-B270-979F-B833E95CE9A6}"/>
          </ac:picMkLst>
        </pc:picChg>
        <pc:picChg chg="add mod">
          <ac:chgData name="David Nehrenz" userId="491cf678-319b-4c35-abbe-fee1955a26b5" providerId="ADAL" clId="{ED5923EC-D51C-48AA-9DCF-4FE97DBC4D57}" dt="2023-07-21T16:13:25.250" v="54" actId="1076"/>
          <ac:picMkLst>
            <pc:docMk/>
            <pc:sldMk cId="3472622156" sldId="305"/>
            <ac:picMk id="7" creationId="{61775008-C05C-DA06-65E2-23E006FE1773}"/>
          </ac:picMkLst>
        </pc:picChg>
      </pc:sldChg>
      <pc:sldChg chg="addSp delSp modSp new mod">
        <pc:chgData name="David Nehrenz" userId="491cf678-319b-4c35-abbe-fee1955a26b5" providerId="ADAL" clId="{ED5923EC-D51C-48AA-9DCF-4FE97DBC4D57}" dt="2023-07-21T16:14:56.115" v="60" actId="1076"/>
        <pc:sldMkLst>
          <pc:docMk/>
          <pc:sldMk cId="1395032696" sldId="306"/>
        </pc:sldMkLst>
        <pc:spChg chg="del">
          <ac:chgData name="David Nehrenz" userId="491cf678-319b-4c35-abbe-fee1955a26b5" providerId="ADAL" clId="{ED5923EC-D51C-48AA-9DCF-4FE97DBC4D57}" dt="2023-07-21T16:14:39.164" v="56"/>
          <ac:spMkLst>
            <pc:docMk/>
            <pc:sldMk cId="1395032696" sldId="306"/>
            <ac:spMk id="3" creationId="{BADAFBAF-E32E-36A9-2351-1EE8967D48D3}"/>
          </ac:spMkLst>
        </pc:spChg>
        <pc:picChg chg="add mod modCrop">
          <ac:chgData name="David Nehrenz" userId="491cf678-319b-4c35-abbe-fee1955a26b5" providerId="ADAL" clId="{ED5923EC-D51C-48AA-9DCF-4FE97DBC4D57}" dt="2023-07-21T16:14:56.115" v="60" actId="1076"/>
          <ac:picMkLst>
            <pc:docMk/>
            <pc:sldMk cId="1395032696" sldId="306"/>
            <ac:picMk id="4" creationId="{3442F812-E633-7DB5-5BAC-C90F3790A5AF}"/>
          </ac:picMkLst>
        </pc:picChg>
      </pc:sldChg>
      <pc:sldChg chg="new del">
        <pc:chgData name="David Nehrenz" userId="491cf678-319b-4c35-abbe-fee1955a26b5" providerId="ADAL" clId="{ED5923EC-D51C-48AA-9DCF-4FE97DBC4D57}" dt="2023-07-21T16:23:02.037" v="72" actId="47"/>
        <pc:sldMkLst>
          <pc:docMk/>
          <pc:sldMk cId="1952885652" sldId="307"/>
        </pc:sldMkLst>
      </pc:sldChg>
      <pc:sldChg chg="addSp delSp modSp new mod">
        <pc:chgData name="David Nehrenz" userId="491cf678-319b-4c35-abbe-fee1955a26b5" providerId="ADAL" clId="{ED5923EC-D51C-48AA-9DCF-4FE97DBC4D57}" dt="2023-07-21T16:23:18.317" v="73" actId="14100"/>
        <pc:sldMkLst>
          <pc:docMk/>
          <pc:sldMk cId="2188195178" sldId="308"/>
        </pc:sldMkLst>
        <pc:spChg chg="del">
          <ac:chgData name="David Nehrenz" userId="491cf678-319b-4c35-abbe-fee1955a26b5" providerId="ADAL" clId="{ED5923EC-D51C-48AA-9DCF-4FE97DBC4D57}" dt="2023-07-21T16:16:11.546" v="63"/>
          <ac:spMkLst>
            <pc:docMk/>
            <pc:sldMk cId="2188195178" sldId="308"/>
            <ac:spMk id="3" creationId="{F83EC7C7-0D7E-225B-A135-F872C3652BE2}"/>
          </ac:spMkLst>
        </pc:spChg>
        <pc:picChg chg="add mod modCrop">
          <ac:chgData name="David Nehrenz" userId="491cf678-319b-4c35-abbe-fee1955a26b5" providerId="ADAL" clId="{ED5923EC-D51C-48AA-9DCF-4FE97DBC4D57}" dt="2023-07-21T16:23:18.317" v="73" actId="14100"/>
          <ac:picMkLst>
            <pc:docMk/>
            <pc:sldMk cId="2188195178" sldId="308"/>
            <ac:picMk id="4" creationId="{F04AFA5D-C206-7FC1-92D4-8722D587D8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4572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8-20-23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23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3:7-10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6667"/>
          <a:stretch/>
        </p:blipFill>
        <p:spPr>
          <a:xfrm>
            <a:off x="381000" y="1066800"/>
            <a:ext cx="826476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5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81000"/>
            <a:ext cx="8229600" cy="5862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7) For </a:t>
            </a:r>
            <a:r>
              <a:rPr lang="en-US" sz="3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kind of beast and bird, of reptile and sea creature,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be tamed and </a:t>
            </a:r>
            <a:endParaRPr lang="en-US" sz="3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 tamed by mankind,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(8) but </a:t>
            </a:r>
            <a:r>
              <a:rPr lang="en-US" sz="320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human being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tame the tongue. </a:t>
            </a:r>
            <a:endParaRPr lang="en-US" sz="32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 restless evil, full of deadly poison.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</a:rPr>
              <a:t>(Gen 1:26-31;   Ps 140:3;    Eccl 10:11;  </a:t>
            </a:r>
            <a:endParaRPr lang="en-US" sz="3200" b="1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</a:rPr>
              <a:t>Mark 7:33-37;   Rom 3:13-19;   Col 3:8)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85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"/>
            <a:ext cx="6453554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6200"/>
            <a:ext cx="8974015" cy="661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(9) With it 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bless </a:t>
            </a:r>
            <a:endParaRPr lang="en-US" sz="3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Lord and Father,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with it we curse people who are made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the likeness of God. 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(10) From the same mouth come blessing and cursing.</a:t>
            </a: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My brothers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algn="ctr">
              <a:lnSpc>
                <a:spcPct val="107000"/>
              </a:lnSpc>
            </a:pP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things ought not to be so</a:t>
            </a:r>
            <a:r>
              <a:rPr lang="en-US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(Acts 2:25-28;   Rom 10:8-10;  14:11;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Eph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6:19;  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Php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2:9-11;   1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11:7;  </a:t>
            </a:r>
            <a:endParaRPr lang="en-US" sz="3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 3:8-11)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522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16454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5800"/>
            <a:ext cx="867835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46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90600"/>
            <a:ext cx="8399585" cy="176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70" y="2895600"/>
            <a:ext cx="8246043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1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457200"/>
            <a:ext cx="8792308" cy="5792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 APPLICATION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“With it 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bless our Lord and Father,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with it we curse people who are made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likeness of God.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the same mouth come blessing and cursing.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My brothers, these things ought not to be so.”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 the beauty of the confession the creeds,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singing the hymns, psalms and liturgy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Sunday together with our own mouths and the mouths of others!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160</Words>
  <Application>Microsoft Office PowerPoint</Application>
  <PresentationFormat>On-screen Show (4:3)</PresentationFormat>
  <Paragraphs>30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65</cp:revision>
  <dcterms:created xsi:type="dcterms:W3CDTF">2022-02-24T21:20:30Z</dcterms:created>
  <dcterms:modified xsi:type="dcterms:W3CDTF">2023-08-18T02:52:08Z</dcterms:modified>
</cp:coreProperties>
</file>