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307" r:id="rId5"/>
    <p:sldId id="308" r:id="rId6"/>
    <p:sldId id="309" r:id="rId7"/>
    <p:sldId id="300" r:id="rId8"/>
    <p:sldId id="311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8-13-23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22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3:1-10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686800" cy="654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6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you should </a:t>
            </a:r>
            <a:r>
              <a:rPr lang="en-US" sz="2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</a:t>
            </a: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teachers, my brothers,</a:t>
            </a:r>
            <a:endParaRPr lang="en-US" sz="2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you know </a:t>
            </a:r>
            <a:r>
              <a:rPr lang="en-US" sz="2600" i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 who teach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judged with greater strictness. </a:t>
            </a:r>
            <a:endParaRPr lang="en-US" sz="2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For we all stumble in many ways, </a:t>
            </a:r>
            <a:endParaRPr lang="en-US" sz="2600" i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lang="en-US" sz="2600" i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anyone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not stumble in what he says, </a:t>
            </a:r>
            <a:endParaRPr lang="en-US" sz="2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perfect man, able also to bridle his whole body. </a:t>
            </a:r>
            <a:endParaRPr lang="en-US" sz="2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Ki 8:46;    Ps 39:1;  </a:t>
            </a:r>
            <a:r>
              <a:rPr lang="en-US" sz="2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10:19;  20:9;   Eccl 7:20;    </a:t>
            </a:r>
            <a:endParaRPr lang="en-US" sz="2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12:37;  23:1-33;  Lk 11:45,46,52; 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13:1;   Rom 2:20,21;  3:9-20;  </a:t>
            </a:r>
            <a:endParaRPr lang="en-US" sz="2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12:28-29;   Gal 1:8,9;   </a:t>
            </a:r>
            <a:r>
              <a:rPr lang="en-US" sz="2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4:11;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1:7</a:t>
            </a:r>
            <a:r>
              <a:rPr lang="en-US" sz="2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en-US" sz="2800" b="1" dirty="0" smtClean="0"/>
              <a:t>3:1-6;  </a:t>
            </a:r>
            <a:r>
              <a:rPr lang="en-US" sz="2800" b="1" dirty="0"/>
              <a:t>Titus 1:7-9; </a:t>
            </a:r>
            <a:r>
              <a:rPr lang="en-US" sz="26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Pet 3:10;  1 </a:t>
            </a:r>
            <a:r>
              <a:rPr 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1:8)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33400"/>
            <a:ext cx="8610600" cy="552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If we put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bits into the mouths of horses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that they obey us, we guide their whole bodies as well</a:t>
            </a: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Look at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ships also: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so large and are driven by strong winds,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 are guided by a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small rudder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wherever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will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pilot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directs.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So also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tongue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small member,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yet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boasts of great things.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great a forest is set ablaze by such a small fire!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And the tongue is a fire,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world of unrighteousness.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tongue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set among our members, staining the whole body,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 on fire the entire course of life, and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on fire by hell.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12:3,4;   32:9; 57:4;  73:8,9;  120:2-4; 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16:27; 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5:22;  15:11-19;   Mk 7:14-23;   Lk 16:23; 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8:44) 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3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229600" cy="539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For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kind of beast and bird, of reptile and sea creature,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tamed and has been tamed by mankind,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but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human being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tame the tongue. It is a restless evil, full of deadly poison.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140:3;   Eccl 10:11;   Rom 3:13)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33400"/>
            <a:ext cx="8229600" cy="542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(9) With it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bless </a:t>
            </a:r>
            <a:endParaRPr lang="en-US" sz="3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Lord and Father,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with it we curse people who are made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likeness of God.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(10) From the same mouth come blessing and cursing.</a:t>
            </a: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My brothers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things ought not to be so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1:26-28;  1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11:7)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2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3759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27" y="533400"/>
            <a:ext cx="8788546" cy="57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458200" cy="549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 also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tongue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small member, yet it boasts of great things.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great a forest is set ablaze by such a small fire!”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our tongues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</a:t>
            </a:r>
          </a:p>
          <a:p>
            <a:pPr algn="ctr">
              <a:lnSpc>
                <a:spcPct val="107000"/>
              </a:lnSpc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tragedy and blessing?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376</Words>
  <Application>Microsoft Office PowerPoint</Application>
  <PresentationFormat>On-screen Show (4:3)</PresentationFormat>
  <Paragraphs>47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62</cp:revision>
  <dcterms:created xsi:type="dcterms:W3CDTF">2022-02-24T21:20:30Z</dcterms:created>
  <dcterms:modified xsi:type="dcterms:W3CDTF">2023-08-12T01:48:10Z</dcterms:modified>
</cp:coreProperties>
</file>