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308" r:id="rId4"/>
    <p:sldId id="302" r:id="rId5"/>
    <p:sldId id="293" r:id="rId6"/>
    <p:sldId id="298" r:id="rId7"/>
    <p:sldId id="300" r:id="rId8"/>
    <p:sldId id="276" r:id="rId9"/>
    <p:sldId id="266" r:id="rId10"/>
    <p:sldId id="267" r:id="rId11"/>
    <p:sldId id="268" r:id="rId12"/>
    <p:sldId id="271" r:id="rId13"/>
    <p:sldId id="277" r:id="rId14"/>
    <p:sldId id="281" r:id="rId15"/>
    <p:sldId id="282" r:id="rId16"/>
    <p:sldId id="283" r:id="rId17"/>
    <p:sldId id="286" r:id="rId18"/>
    <p:sldId id="287" r:id="rId19"/>
    <p:sldId id="288" r:id="rId20"/>
    <p:sldId id="289" r:id="rId21"/>
    <p:sldId id="291" r:id="rId22"/>
    <p:sldId id="294" r:id="rId23"/>
    <p:sldId id="296" r:id="rId24"/>
    <p:sldId id="297" r:id="rId25"/>
    <p:sldId id="299" r:id="rId26"/>
    <p:sldId id="301" r:id="rId27"/>
    <p:sldId id="303" r:id="rId28"/>
    <p:sldId id="304" r:id="rId29"/>
    <p:sldId id="305" r:id="rId30"/>
    <p:sldId id="306" r:id="rId3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D5923EC-D51C-48AA-9DCF-4FE97DBC4D57}" v="8" dt="2023-07-21T16:16:11.54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197" autoAdjust="0"/>
    <p:restoredTop sz="94660"/>
  </p:normalViewPr>
  <p:slideViewPr>
    <p:cSldViewPr>
      <p:cViewPr varScale="1">
        <p:scale>
          <a:sx n="63" d="100"/>
          <a:sy n="63" d="100"/>
        </p:scale>
        <p:origin x="1352" y="5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37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avid Nehrenz" userId="491cf678-319b-4c35-abbe-fee1955a26b5" providerId="ADAL" clId="{ED5923EC-D51C-48AA-9DCF-4FE97DBC4D57}"/>
    <pc:docChg chg="custSel addSld delSld modSld">
      <pc:chgData name="David Nehrenz" userId="491cf678-319b-4c35-abbe-fee1955a26b5" providerId="ADAL" clId="{ED5923EC-D51C-48AA-9DCF-4FE97DBC4D57}" dt="2023-07-21T16:23:18.317" v="73" actId="14100"/>
      <pc:docMkLst>
        <pc:docMk/>
      </pc:docMkLst>
      <pc:sldChg chg="modSp mod">
        <pc:chgData name="David Nehrenz" userId="491cf678-319b-4c35-abbe-fee1955a26b5" providerId="ADAL" clId="{ED5923EC-D51C-48AA-9DCF-4FE97DBC4D57}" dt="2023-07-21T16:08:11.528" v="9" actId="20577"/>
        <pc:sldMkLst>
          <pc:docMk/>
          <pc:sldMk cId="1381407545" sldId="256"/>
        </pc:sldMkLst>
        <pc:spChg chg="mod">
          <ac:chgData name="David Nehrenz" userId="491cf678-319b-4c35-abbe-fee1955a26b5" providerId="ADAL" clId="{ED5923EC-D51C-48AA-9DCF-4FE97DBC4D57}" dt="2023-07-21T16:08:11.528" v="9" actId="20577"/>
          <ac:spMkLst>
            <pc:docMk/>
            <pc:sldMk cId="1381407545" sldId="256"/>
            <ac:spMk id="5" creationId="{00000000-0000-0000-0000-000000000000}"/>
          </ac:spMkLst>
        </pc:spChg>
      </pc:sldChg>
      <pc:sldChg chg="addSp delSp modSp mod">
        <pc:chgData name="David Nehrenz" userId="491cf678-319b-4c35-abbe-fee1955a26b5" providerId="ADAL" clId="{ED5923EC-D51C-48AA-9DCF-4FE97DBC4D57}" dt="2023-07-21T16:08:23.195" v="13" actId="1076"/>
        <pc:sldMkLst>
          <pc:docMk/>
          <pc:sldMk cId="180115649" sldId="257"/>
        </pc:sldMkLst>
        <pc:picChg chg="del">
          <ac:chgData name="David Nehrenz" userId="491cf678-319b-4c35-abbe-fee1955a26b5" providerId="ADAL" clId="{ED5923EC-D51C-48AA-9DCF-4FE97DBC4D57}" dt="2023-07-21T16:08:15.130" v="10" actId="478"/>
          <ac:picMkLst>
            <pc:docMk/>
            <pc:sldMk cId="180115649" sldId="257"/>
            <ac:picMk id="2" creationId="{00000000-0000-0000-0000-000000000000}"/>
          </ac:picMkLst>
        </pc:picChg>
        <pc:picChg chg="add mod">
          <ac:chgData name="David Nehrenz" userId="491cf678-319b-4c35-abbe-fee1955a26b5" providerId="ADAL" clId="{ED5923EC-D51C-48AA-9DCF-4FE97DBC4D57}" dt="2023-07-21T16:08:23.195" v="13" actId="1076"/>
          <ac:picMkLst>
            <pc:docMk/>
            <pc:sldMk cId="180115649" sldId="257"/>
            <ac:picMk id="3" creationId="{094B5AF9-3232-C8D3-9F47-E15521B81210}"/>
          </ac:picMkLst>
        </pc:picChg>
      </pc:sldChg>
      <pc:sldChg chg="modSp mod">
        <pc:chgData name="David Nehrenz" userId="491cf678-319b-4c35-abbe-fee1955a26b5" providerId="ADAL" clId="{ED5923EC-D51C-48AA-9DCF-4FE97DBC4D57}" dt="2023-07-21T16:12:17.707" v="44" actId="20577"/>
        <pc:sldMkLst>
          <pc:docMk/>
          <pc:sldMk cId="3402538013" sldId="276"/>
        </pc:sldMkLst>
        <pc:spChg chg="mod">
          <ac:chgData name="David Nehrenz" userId="491cf678-319b-4c35-abbe-fee1955a26b5" providerId="ADAL" clId="{ED5923EC-D51C-48AA-9DCF-4FE97DBC4D57}" dt="2023-07-21T16:12:17.707" v="44" actId="20577"/>
          <ac:spMkLst>
            <pc:docMk/>
            <pc:sldMk cId="3402538013" sldId="276"/>
            <ac:spMk id="5" creationId="{00000000-0000-0000-0000-000000000000}"/>
          </ac:spMkLst>
        </pc:spChg>
      </pc:sldChg>
      <pc:sldChg chg="addSp delSp modSp mod">
        <pc:chgData name="David Nehrenz" userId="491cf678-319b-4c35-abbe-fee1955a26b5" providerId="ADAL" clId="{ED5923EC-D51C-48AA-9DCF-4FE97DBC4D57}" dt="2023-07-21T16:21:38.796" v="70" actId="1076"/>
        <pc:sldMkLst>
          <pc:docMk/>
          <pc:sldMk cId="2697213335" sldId="293"/>
        </pc:sldMkLst>
        <pc:picChg chg="add mod">
          <ac:chgData name="David Nehrenz" userId="491cf678-319b-4c35-abbe-fee1955a26b5" providerId="ADAL" clId="{ED5923EC-D51C-48AA-9DCF-4FE97DBC4D57}" dt="2023-07-21T16:21:38.796" v="70" actId="1076"/>
          <ac:picMkLst>
            <pc:docMk/>
            <pc:sldMk cId="2697213335" sldId="293"/>
            <ac:picMk id="2" creationId="{7CEADCF3-1490-3C20-12CE-AF54C39131BF}"/>
          </ac:picMkLst>
        </pc:picChg>
        <pc:picChg chg="del">
          <ac:chgData name="David Nehrenz" userId="491cf678-319b-4c35-abbe-fee1955a26b5" providerId="ADAL" clId="{ED5923EC-D51C-48AA-9DCF-4FE97DBC4D57}" dt="2023-07-21T16:09:39.063" v="23" actId="478"/>
          <ac:picMkLst>
            <pc:docMk/>
            <pc:sldMk cId="2697213335" sldId="293"/>
            <ac:picMk id="4" creationId="{00000000-0000-0000-0000-000000000000}"/>
          </ac:picMkLst>
        </pc:picChg>
      </pc:sldChg>
      <pc:sldChg chg="addSp delSp modSp mod">
        <pc:chgData name="David Nehrenz" userId="491cf678-319b-4c35-abbe-fee1955a26b5" providerId="ADAL" clId="{ED5923EC-D51C-48AA-9DCF-4FE97DBC4D57}" dt="2023-07-21T16:21:41.852" v="71" actId="1076"/>
        <pc:sldMkLst>
          <pc:docMk/>
          <pc:sldMk cId="3986641378" sldId="298"/>
        </pc:sldMkLst>
        <pc:picChg chg="add mod">
          <ac:chgData name="David Nehrenz" userId="491cf678-319b-4c35-abbe-fee1955a26b5" providerId="ADAL" clId="{ED5923EC-D51C-48AA-9DCF-4FE97DBC4D57}" dt="2023-07-21T16:21:41.852" v="71" actId="1076"/>
          <ac:picMkLst>
            <pc:docMk/>
            <pc:sldMk cId="3986641378" sldId="298"/>
            <ac:picMk id="2" creationId="{E5180846-0694-EF7B-B90E-C1658F13C065}"/>
          </ac:picMkLst>
        </pc:picChg>
        <pc:picChg chg="del">
          <ac:chgData name="David Nehrenz" userId="491cf678-319b-4c35-abbe-fee1955a26b5" providerId="ADAL" clId="{ED5923EC-D51C-48AA-9DCF-4FE97DBC4D57}" dt="2023-07-21T16:10:40.279" v="28" actId="478"/>
          <ac:picMkLst>
            <pc:docMk/>
            <pc:sldMk cId="3986641378" sldId="298"/>
            <ac:picMk id="3" creationId="{00000000-0000-0000-0000-000000000000}"/>
          </ac:picMkLst>
        </pc:picChg>
      </pc:sldChg>
      <pc:sldChg chg="addSp delSp modSp mod">
        <pc:chgData name="David Nehrenz" userId="491cf678-319b-4c35-abbe-fee1955a26b5" providerId="ADAL" clId="{ED5923EC-D51C-48AA-9DCF-4FE97DBC4D57}" dt="2023-07-21T16:11:26.866" v="37" actId="1076"/>
        <pc:sldMkLst>
          <pc:docMk/>
          <pc:sldMk cId="3913885506" sldId="300"/>
        </pc:sldMkLst>
        <pc:picChg chg="add mod">
          <ac:chgData name="David Nehrenz" userId="491cf678-319b-4c35-abbe-fee1955a26b5" providerId="ADAL" clId="{ED5923EC-D51C-48AA-9DCF-4FE97DBC4D57}" dt="2023-07-21T16:11:26.866" v="37" actId="1076"/>
          <ac:picMkLst>
            <pc:docMk/>
            <pc:sldMk cId="3913885506" sldId="300"/>
            <ac:picMk id="2" creationId="{DD008635-747A-0C51-5E2C-52548C94A65B}"/>
          </ac:picMkLst>
        </pc:picChg>
        <pc:picChg chg="del">
          <ac:chgData name="David Nehrenz" userId="491cf678-319b-4c35-abbe-fee1955a26b5" providerId="ADAL" clId="{ED5923EC-D51C-48AA-9DCF-4FE97DBC4D57}" dt="2023-07-21T16:11:05.914" v="33" actId="478"/>
          <ac:picMkLst>
            <pc:docMk/>
            <pc:sldMk cId="3913885506" sldId="300"/>
            <ac:picMk id="4" creationId="{00000000-0000-0000-0000-000000000000}"/>
          </ac:picMkLst>
        </pc:picChg>
      </pc:sldChg>
      <pc:sldChg chg="modSp mod">
        <pc:chgData name="David Nehrenz" userId="491cf678-319b-4c35-abbe-fee1955a26b5" providerId="ADAL" clId="{ED5923EC-D51C-48AA-9DCF-4FE97DBC4D57}" dt="2023-07-21T16:09:28.715" v="22" actId="5793"/>
        <pc:sldMkLst>
          <pc:docMk/>
          <pc:sldMk cId="4065610328" sldId="302"/>
        </pc:sldMkLst>
        <pc:spChg chg="mod">
          <ac:chgData name="David Nehrenz" userId="491cf678-319b-4c35-abbe-fee1955a26b5" providerId="ADAL" clId="{ED5923EC-D51C-48AA-9DCF-4FE97DBC4D57}" dt="2023-07-21T16:09:28.715" v="22" actId="5793"/>
          <ac:spMkLst>
            <pc:docMk/>
            <pc:sldMk cId="4065610328" sldId="302"/>
            <ac:spMk id="4" creationId="{00000000-0000-0000-0000-000000000000}"/>
          </ac:spMkLst>
        </pc:spChg>
      </pc:sldChg>
      <pc:sldChg chg="addSp delSp modSp new mod">
        <pc:chgData name="David Nehrenz" userId="491cf678-319b-4c35-abbe-fee1955a26b5" providerId="ADAL" clId="{ED5923EC-D51C-48AA-9DCF-4FE97DBC4D57}" dt="2023-07-21T16:13:25.250" v="54" actId="1076"/>
        <pc:sldMkLst>
          <pc:docMk/>
          <pc:sldMk cId="3472622156" sldId="305"/>
        </pc:sldMkLst>
        <pc:spChg chg="del">
          <ac:chgData name="David Nehrenz" userId="491cf678-319b-4c35-abbe-fee1955a26b5" providerId="ADAL" clId="{ED5923EC-D51C-48AA-9DCF-4FE97DBC4D57}" dt="2023-07-21T16:12:56.504" v="46"/>
          <ac:spMkLst>
            <pc:docMk/>
            <pc:sldMk cId="3472622156" sldId="305"/>
            <ac:spMk id="3" creationId="{11990D14-8081-6556-A05F-BF0F26CDF3F2}"/>
          </ac:spMkLst>
        </pc:spChg>
        <pc:spChg chg="add del mod">
          <ac:chgData name="David Nehrenz" userId="491cf678-319b-4c35-abbe-fee1955a26b5" providerId="ADAL" clId="{ED5923EC-D51C-48AA-9DCF-4FE97DBC4D57}" dt="2023-07-21T16:13:18.743" v="51"/>
          <ac:spMkLst>
            <pc:docMk/>
            <pc:sldMk cId="3472622156" sldId="305"/>
            <ac:spMk id="6" creationId="{B3712A14-386A-CF9D-285D-95CDE2F37C73}"/>
          </ac:spMkLst>
        </pc:spChg>
        <pc:picChg chg="add del mod">
          <ac:chgData name="David Nehrenz" userId="491cf678-319b-4c35-abbe-fee1955a26b5" providerId="ADAL" clId="{ED5923EC-D51C-48AA-9DCF-4FE97DBC4D57}" dt="2023-07-21T16:13:16.423" v="50" actId="478"/>
          <ac:picMkLst>
            <pc:docMk/>
            <pc:sldMk cId="3472622156" sldId="305"/>
            <ac:picMk id="4" creationId="{B16B46E1-FD44-B270-979F-B833E95CE9A6}"/>
          </ac:picMkLst>
        </pc:picChg>
        <pc:picChg chg="add mod">
          <ac:chgData name="David Nehrenz" userId="491cf678-319b-4c35-abbe-fee1955a26b5" providerId="ADAL" clId="{ED5923EC-D51C-48AA-9DCF-4FE97DBC4D57}" dt="2023-07-21T16:13:25.250" v="54" actId="1076"/>
          <ac:picMkLst>
            <pc:docMk/>
            <pc:sldMk cId="3472622156" sldId="305"/>
            <ac:picMk id="7" creationId="{61775008-C05C-DA06-65E2-23E006FE1773}"/>
          </ac:picMkLst>
        </pc:picChg>
      </pc:sldChg>
      <pc:sldChg chg="addSp delSp modSp new mod">
        <pc:chgData name="David Nehrenz" userId="491cf678-319b-4c35-abbe-fee1955a26b5" providerId="ADAL" clId="{ED5923EC-D51C-48AA-9DCF-4FE97DBC4D57}" dt="2023-07-21T16:14:56.115" v="60" actId="1076"/>
        <pc:sldMkLst>
          <pc:docMk/>
          <pc:sldMk cId="1395032696" sldId="306"/>
        </pc:sldMkLst>
        <pc:spChg chg="del">
          <ac:chgData name="David Nehrenz" userId="491cf678-319b-4c35-abbe-fee1955a26b5" providerId="ADAL" clId="{ED5923EC-D51C-48AA-9DCF-4FE97DBC4D57}" dt="2023-07-21T16:14:39.164" v="56"/>
          <ac:spMkLst>
            <pc:docMk/>
            <pc:sldMk cId="1395032696" sldId="306"/>
            <ac:spMk id="3" creationId="{BADAFBAF-E32E-36A9-2351-1EE8967D48D3}"/>
          </ac:spMkLst>
        </pc:spChg>
        <pc:picChg chg="add mod modCrop">
          <ac:chgData name="David Nehrenz" userId="491cf678-319b-4c35-abbe-fee1955a26b5" providerId="ADAL" clId="{ED5923EC-D51C-48AA-9DCF-4FE97DBC4D57}" dt="2023-07-21T16:14:56.115" v="60" actId="1076"/>
          <ac:picMkLst>
            <pc:docMk/>
            <pc:sldMk cId="1395032696" sldId="306"/>
            <ac:picMk id="4" creationId="{3442F812-E633-7DB5-5BAC-C90F3790A5AF}"/>
          </ac:picMkLst>
        </pc:picChg>
      </pc:sldChg>
      <pc:sldChg chg="new del">
        <pc:chgData name="David Nehrenz" userId="491cf678-319b-4c35-abbe-fee1955a26b5" providerId="ADAL" clId="{ED5923EC-D51C-48AA-9DCF-4FE97DBC4D57}" dt="2023-07-21T16:23:02.037" v="72" actId="47"/>
        <pc:sldMkLst>
          <pc:docMk/>
          <pc:sldMk cId="1952885652" sldId="307"/>
        </pc:sldMkLst>
      </pc:sldChg>
      <pc:sldChg chg="addSp delSp modSp new mod">
        <pc:chgData name="David Nehrenz" userId="491cf678-319b-4c35-abbe-fee1955a26b5" providerId="ADAL" clId="{ED5923EC-D51C-48AA-9DCF-4FE97DBC4D57}" dt="2023-07-21T16:23:18.317" v="73" actId="14100"/>
        <pc:sldMkLst>
          <pc:docMk/>
          <pc:sldMk cId="2188195178" sldId="308"/>
        </pc:sldMkLst>
        <pc:spChg chg="del">
          <ac:chgData name="David Nehrenz" userId="491cf678-319b-4c35-abbe-fee1955a26b5" providerId="ADAL" clId="{ED5923EC-D51C-48AA-9DCF-4FE97DBC4D57}" dt="2023-07-21T16:16:11.546" v="63"/>
          <ac:spMkLst>
            <pc:docMk/>
            <pc:sldMk cId="2188195178" sldId="308"/>
            <ac:spMk id="3" creationId="{F83EC7C7-0D7E-225B-A135-F872C3652BE2}"/>
          </ac:spMkLst>
        </pc:spChg>
        <pc:picChg chg="add mod modCrop">
          <ac:chgData name="David Nehrenz" userId="491cf678-319b-4c35-abbe-fee1955a26b5" providerId="ADAL" clId="{ED5923EC-D51C-48AA-9DCF-4FE97DBC4D57}" dt="2023-07-21T16:23:18.317" v="73" actId="14100"/>
          <ac:picMkLst>
            <pc:docMk/>
            <pc:sldMk cId="2188195178" sldId="308"/>
            <ac:picMk id="4" creationId="{F04AFA5D-C206-7FC1-92D4-8722D587D81A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63F61-7A4B-442A-8CB5-4B6A0726F5E1}" type="datetimeFigureOut">
              <a:rPr lang="en-US" smtClean="0"/>
              <a:t>7/21/2023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9E0B6-C8EF-4DF3-A3B1-2B7C51B13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34214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63F61-7A4B-442A-8CB5-4B6A0726F5E1}" type="datetimeFigureOut">
              <a:rPr lang="en-US" smtClean="0"/>
              <a:t>7/21/2023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9E0B6-C8EF-4DF3-A3B1-2B7C51B13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05595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63F61-7A4B-442A-8CB5-4B6A0726F5E1}" type="datetimeFigureOut">
              <a:rPr lang="en-US" smtClean="0"/>
              <a:t>7/21/2023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9E0B6-C8EF-4DF3-A3B1-2B7C51B13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8439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63F61-7A4B-442A-8CB5-4B6A0726F5E1}" type="datetimeFigureOut">
              <a:rPr lang="en-US" smtClean="0"/>
              <a:t>7/21/2023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9E0B6-C8EF-4DF3-A3B1-2B7C51B13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4059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63F61-7A4B-442A-8CB5-4B6A0726F5E1}" type="datetimeFigureOut">
              <a:rPr lang="en-US" smtClean="0"/>
              <a:t>7/21/2023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9E0B6-C8EF-4DF3-A3B1-2B7C51B13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52038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63F61-7A4B-442A-8CB5-4B6A0726F5E1}" type="datetimeFigureOut">
              <a:rPr lang="en-US" smtClean="0"/>
              <a:t>7/21/2023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9E0B6-C8EF-4DF3-A3B1-2B7C51B13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79688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63F61-7A4B-442A-8CB5-4B6A0726F5E1}" type="datetimeFigureOut">
              <a:rPr lang="en-US" smtClean="0"/>
              <a:t>7/21/2023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9E0B6-C8EF-4DF3-A3B1-2B7C51B13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78384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63F61-7A4B-442A-8CB5-4B6A0726F5E1}" type="datetimeFigureOut">
              <a:rPr lang="en-US" smtClean="0"/>
              <a:t>7/21/2023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9E0B6-C8EF-4DF3-A3B1-2B7C51B13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46144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63F61-7A4B-442A-8CB5-4B6A0726F5E1}" type="datetimeFigureOut">
              <a:rPr lang="en-US" smtClean="0"/>
              <a:t>7/21/2023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9E0B6-C8EF-4DF3-A3B1-2B7C51B13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20551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63F61-7A4B-442A-8CB5-4B6A0726F5E1}" type="datetimeFigureOut">
              <a:rPr lang="en-US" smtClean="0"/>
              <a:t>7/21/2023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9E0B6-C8EF-4DF3-A3B1-2B7C51B13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78185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63F61-7A4B-442A-8CB5-4B6A0726F5E1}" type="datetimeFigureOut">
              <a:rPr lang="en-US" smtClean="0"/>
              <a:t>7/21/2023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9E0B6-C8EF-4DF3-A3B1-2B7C51B13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02813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C63F61-7A4B-442A-8CB5-4B6A0726F5E1}" type="datetimeFigureOut">
              <a:rPr lang="en-US" smtClean="0"/>
              <a:t>7/21/2023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09E0B6-C8EF-4DF3-A3B1-2B7C51B13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47321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04800" y="457200"/>
            <a:ext cx="8534400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u="sng" dirty="0">
                <a:solidFill>
                  <a:prstClr val="black"/>
                </a:solidFill>
                <a:ea typeface="Calibri"/>
                <a:cs typeface="Times New Roman"/>
              </a:rPr>
              <a:t>Trinity Lutheran Church</a:t>
            </a:r>
            <a:br>
              <a:rPr lang="en-US" sz="4400" dirty="0">
                <a:solidFill>
                  <a:prstClr val="black"/>
                </a:solidFill>
                <a:ea typeface="Calibri"/>
                <a:cs typeface="Times New Roman"/>
              </a:rPr>
            </a:br>
            <a:r>
              <a:rPr lang="en-US" sz="4400" dirty="0">
                <a:solidFill>
                  <a:prstClr val="black"/>
                </a:solidFill>
                <a:ea typeface="Calibri"/>
                <a:cs typeface="Times New Roman"/>
              </a:rPr>
              <a:t>Norman, Oklahoma – www.tlcnorman.org</a:t>
            </a:r>
            <a:br>
              <a:rPr lang="en-US" sz="4400" dirty="0">
                <a:solidFill>
                  <a:prstClr val="black"/>
                </a:solidFill>
                <a:ea typeface="Calibri"/>
                <a:cs typeface="Times New Roman"/>
              </a:rPr>
            </a:br>
            <a:r>
              <a:rPr lang="en-US" sz="4400" b="1" u="sng" dirty="0">
                <a:solidFill>
                  <a:prstClr val="black"/>
                </a:solidFill>
                <a:ea typeface="Calibri"/>
                <a:cs typeface="Times New Roman"/>
              </a:rPr>
              <a:t>The Epistle of James</a:t>
            </a:r>
            <a:br>
              <a:rPr lang="en-US" sz="4400" dirty="0">
                <a:solidFill>
                  <a:prstClr val="black"/>
                </a:solidFill>
                <a:ea typeface="Calibri"/>
                <a:cs typeface="Times New Roman"/>
              </a:rPr>
            </a:br>
            <a:r>
              <a:rPr lang="en-US" sz="4400" b="1" dirty="0">
                <a:solidFill>
                  <a:prstClr val="black"/>
                </a:solidFill>
                <a:ea typeface="Calibri"/>
                <a:cs typeface="Times New Roman"/>
              </a:rPr>
              <a:t>Theme:</a:t>
            </a:r>
          </a:p>
          <a:p>
            <a:pPr algn="ctr"/>
            <a:r>
              <a:rPr lang="en-US" sz="4400" b="1" dirty="0">
                <a:solidFill>
                  <a:prstClr val="black"/>
                </a:solidFill>
                <a:ea typeface="Calibri"/>
                <a:cs typeface="Times New Roman"/>
              </a:rPr>
              <a:t> “The Testing of Your Faith”</a:t>
            </a:r>
            <a:r>
              <a:rPr lang="en-US" sz="4400" dirty="0">
                <a:solidFill>
                  <a:prstClr val="black"/>
                </a:solidFill>
                <a:ea typeface="Calibri"/>
                <a:cs typeface="Times New Roman"/>
              </a:rPr>
              <a:t> </a:t>
            </a:r>
            <a:br>
              <a:rPr lang="en-US" sz="4400" dirty="0">
                <a:solidFill>
                  <a:prstClr val="black"/>
                </a:solidFill>
                <a:ea typeface="Calibri"/>
                <a:cs typeface="Times New Roman"/>
              </a:rPr>
            </a:br>
            <a:r>
              <a:rPr lang="en-US" sz="4400" dirty="0">
                <a:solidFill>
                  <a:prstClr val="black"/>
                </a:solidFill>
                <a:ea typeface="Calibri"/>
                <a:cs typeface="Times New Roman"/>
              </a:rPr>
              <a:t>Date: 7-23-23</a:t>
            </a:r>
            <a:br>
              <a:rPr lang="en-US" sz="4400" dirty="0">
                <a:solidFill>
                  <a:prstClr val="black"/>
                </a:solidFill>
                <a:ea typeface="Calibri"/>
                <a:cs typeface="Times New Roman"/>
              </a:rPr>
            </a:br>
            <a:r>
              <a:rPr lang="en-US" sz="4400" dirty="0">
                <a:solidFill>
                  <a:prstClr val="black"/>
                </a:solidFill>
                <a:ea typeface="Calibri"/>
                <a:cs typeface="Times New Roman"/>
              </a:rPr>
              <a:t>Lesson: 20  - Chapter 2:24-26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13814075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6764" b="9085"/>
          <a:stretch/>
        </p:blipFill>
        <p:spPr>
          <a:xfrm>
            <a:off x="609600" y="274638"/>
            <a:ext cx="7467600" cy="6284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39021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F4670C-33DB-1897-777F-C743E7629D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BB916D3-6F37-2D1C-19DB-BDD0AFCE97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2835" y="838200"/>
            <a:ext cx="8409126" cy="472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84355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6214"/>
          <a:stretch/>
        </p:blipFill>
        <p:spPr>
          <a:xfrm>
            <a:off x="457200" y="1066800"/>
            <a:ext cx="8229600" cy="403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53111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00200" y="262915"/>
            <a:ext cx="5603677" cy="6306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59040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69635" y="846138"/>
            <a:ext cx="8146473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65916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FAD119-FAD1-ECC3-0359-EFD2ABA17B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A291FA2-7B62-FBD6-88B7-6E4B9A7D858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3400" y="762000"/>
            <a:ext cx="7846809" cy="441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4532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-1" t="13617" r="6735" b="12304"/>
          <a:stretch/>
        </p:blipFill>
        <p:spPr>
          <a:xfrm>
            <a:off x="439615" y="251192"/>
            <a:ext cx="8000620" cy="6354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7201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7800" y="228600"/>
            <a:ext cx="6096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57611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1AF2D2-7C93-85BA-34B8-231CF13682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FDB67479-A7EF-ED81-1494-ED1F7801014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9946"/>
          <a:stretch/>
        </p:blipFill>
        <p:spPr>
          <a:xfrm>
            <a:off x="475303" y="480219"/>
            <a:ext cx="7863416" cy="5310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41322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6D1B6F-678D-DA11-BA8C-886C860CCC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AA153120-FAB2-3DBD-5F12-A50C0C4C28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4916" y="914400"/>
            <a:ext cx="8009467" cy="419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48672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94B5AF9-3232-C8D3-9F47-E15521B812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533400"/>
            <a:ext cx="8636000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1564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5C673F9-8054-9C0F-8BDA-CD2531C918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533400"/>
            <a:ext cx="8115300" cy="5410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C20B9AC-C6E8-E89A-A168-1343C1FFDD7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0001CCC-433F-A1C3-7B42-A6365A7CFC5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665190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50A914-7F0A-B419-0DD4-49B3EC790D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99027365-3FAB-02B1-6BE2-70F77AFDCA5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381000"/>
            <a:ext cx="7965016" cy="5973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00943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0646" y="762000"/>
            <a:ext cx="7881095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59255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78964C-08E8-1B80-127F-43FA4D0E00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F7E7EBA8-AF7F-EEF9-2761-85A00E01C35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8289"/>
          <a:stretch/>
        </p:blipFill>
        <p:spPr>
          <a:xfrm>
            <a:off x="381000" y="1066800"/>
            <a:ext cx="8229600" cy="396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281999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788" b="18131"/>
          <a:stretch/>
        </p:blipFill>
        <p:spPr>
          <a:xfrm>
            <a:off x="369368" y="609600"/>
            <a:ext cx="8405263" cy="5364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080601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762000"/>
            <a:ext cx="8398933" cy="472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25132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AF09E0-C5F9-DA19-CFBB-32070EE107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904AAC4A-BEDF-BEA8-C7C2-BB7EC05EA3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10101"/>
          <a:stretch/>
        </p:blipFill>
        <p:spPr>
          <a:xfrm>
            <a:off x="990600" y="152400"/>
            <a:ext cx="7239000" cy="6507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981686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09800" y="274638"/>
            <a:ext cx="4191000" cy="6339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571125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81200" y="457200"/>
            <a:ext cx="4572000" cy="5947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038918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D01EE1-8655-9345-CCE3-329E420FB3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61775008-C05C-DA06-65E2-23E006FE177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43000" y="838200"/>
            <a:ext cx="6437287" cy="495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26221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A5A8C-4E28-B0DE-A58B-2065B00026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F04AFA5D-C206-7FC1-92D4-8722D587D8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7170"/>
          <a:stretch/>
        </p:blipFill>
        <p:spPr>
          <a:xfrm>
            <a:off x="454674" y="457199"/>
            <a:ext cx="8099120" cy="5638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819517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12FDB5-7DFC-04BA-ACDD-B8BC167F56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442F812-E633-7DB5-5BAC-C90F3790A5A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9084"/>
          <a:stretch/>
        </p:blipFill>
        <p:spPr>
          <a:xfrm>
            <a:off x="2057400" y="416791"/>
            <a:ext cx="4419600" cy="6024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50326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400" y="76200"/>
            <a:ext cx="8686800" cy="69872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07000"/>
              </a:lnSpc>
              <a:defRPr/>
            </a:pPr>
            <a:r>
              <a:rPr lang="en-US" sz="2800" b="1" u="sng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TEXT AND STUDY NOTES</a:t>
            </a:r>
            <a:r>
              <a:rPr lang="en-US" sz="28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(24) You see that a person is justified by works</a:t>
            </a: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and not by faith alone. 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(25) And in the same way was not </a:t>
            </a:r>
            <a:r>
              <a:rPr lang="en-US" sz="2800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also Rahab the prostitute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justified by works when she received the messengers and sent them out by another way?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(Josh 2:1-27;   Mt 1:5;   Heb 11:31)  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14350" marR="0" indent="-51435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AutoNum type="arabicParenBoth" startAt="26"/>
            </a:pP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For as the body apart from the spirit is dead,</a:t>
            </a:r>
          </a:p>
          <a:p>
            <a:pPr marL="514350" marR="0" indent="-51435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AutoNum type="arabicParenBoth" startAt="26"/>
            </a:pP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so also faith apart from works is dead.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(Gen 2:7;   Eccl 12:7; 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Mt 27:50;   Mk 14:38;  Lk 23:46;  Jn 19:30; 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Acts 7:55-60;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Php</a:t>
            </a:r>
            <a:r>
              <a:rPr lang="en-US" sz="2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1:23,24;  Heb 12:23) 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ctr">
              <a:lnSpc>
                <a:spcPct val="107000"/>
              </a:lnSpc>
              <a:defRPr/>
            </a:pPr>
            <a:endParaRPr lang="en-US" sz="28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56103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62000" y="152400"/>
            <a:ext cx="7848600" cy="6850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28600" algn="ctr">
              <a:lnSpc>
                <a:spcPct val="107000"/>
              </a:lnSpc>
            </a:pP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Commentary on James – “The Epistle of Faith” – Dr. David </a:t>
            </a:r>
            <a:r>
              <a:rPr lang="en-US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Scaer</a:t>
            </a: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- CPH</a:t>
            </a:r>
            <a:endParaRPr lang="en-U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CEADCF3-1490-3C20-12CE-AF54C39131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5769" y="990600"/>
            <a:ext cx="8252461" cy="434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72133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5180846-0694-EF7B-B90E-C1658F13C0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222" y="914400"/>
            <a:ext cx="8221556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66413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D008635-747A-0C51-5E2C-52548C94A6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219200"/>
            <a:ext cx="8794680" cy="243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8855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42900" y="457200"/>
            <a:ext cx="8458200" cy="6649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</a:pPr>
            <a:r>
              <a:rPr lang="en-US" sz="3600" b="1" u="sng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LIFE  APPLICATION</a:t>
            </a:r>
            <a:endParaRPr lang="en-US" sz="3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“For as the body apart</a:t>
            </a: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from the spirit is dead, </a:t>
            </a: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 also faith apart from works is dead.”</a:t>
            </a: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You and I are body and soul </a:t>
            </a: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at the same time.</a:t>
            </a: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You and I have faith and do good works </a:t>
            </a: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at the same time.</a:t>
            </a: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Explain how this affects your daily vocation?</a:t>
            </a:r>
          </a:p>
          <a:p>
            <a:pPr algn="ctr">
              <a:lnSpc>
                <a:spcPct val="107000"/>
              </a:lnSpc>
            </a:pPr>
            <a:endParaRPr lang="en-US" sz="4000" b="1" u="sng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25380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9383" r="10899" b="18844"/>
          <a:stretch/>
        </p:blipFill>
        <p:spPr>
          <a:xfrm>
            <a:off x="675443" y="381000"/>
            <a:ext cx="7793114" cy="5821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357777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Apothecary">
      <a:dk1>
        <a:sysClr val="windowText" lastClr="000000"/>
      </a:dk1>
      <a:lt1>
        <a:sysClr val="window" lastClr="FFFFFF"/>
      </a:lt1>
      <a:dk2>
        <a:srgbClr val="564B3C"/>
      </a:dk2>
      <a:lt2>
        <a:srgbClr val="ECEDD1"/>
      </a:lt2>
      <a:accent1>
        <a:srgbClr val="93A299"/>
      </a:accent1>
      <a:accent2>
        <a:srgbClr val="CF543F"/>
      </a:accent2>
      <a:accent3>
        <a:srgbClr val="B5AE53"/>
      </a:accent3>
      <a:accent4>
        <a:srgbClr val="848058"/>
      </a:accent4>
      <a:accent5>
        <a:srgbClr val="E8B54D"/>
      </a:accent5>
      <a:accent6>
        <a:srgbClr val="786C71"/>
      </a:accent6>
      <a:hlink>
        <a:srgbClr val="CCCC00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208</TotalTime>
  <Words>231</Words>
  <Application>Microsoft Office PowerPoint</Application>
  <PresentationFormat>On-screen Show (4:3)</PresentationFormat>
  <Paragraphs>26</Paragraphs>
  <Slides>30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3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Pastor</dc:creator>
  <cp:lastModifiedBy>David Nehrenz</cp:lastModifiedBy>
  <cp:revision>56</cp:revision>
  <dcterms:created xsi:type="dcterms:W3CDTF">2022-02-24T21:20:30Z</dcterms:created>
  <dcterms:modified xsi:type="dcterms:W3CDTF">2023-07-21T16:23:20Z</dcterms:modified>
</cp:coreProperties>
</file>