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293" r:id="rId5"/>
    <p:sldId id="298" r:id="rId6"/>
    <p:sldId id="300" r:id="rId7"/>
    <p:sldId id="276" r:id="rId8"/>
    <p:sldId id="266" r:id="rId9"/>
    <p:sldId id="267" r:id="rId10"/>
    <p:sldId id="268" r:id="rId11"/>
    <p:sldId id="271" r:id="rId12"/>
    <p:sldId id="277" r:id="rId13"/>
    <p:sldId id="281" r:id="rId14"/>
    <p:sldId id="282" r:id="rId15"/>
    <p:sldId id="283" r:id="rId16"/>
    <p:sldId id="286" r:id="rId17"/>
    <p:sldId id="287" r:id="rId18"/>
    <p:sldId id="288" r:id="rId19"/>
    <p:sldId id="289" r:id="rId20"/>
    <p:sldId id="291" r:id="rId21"/>
    <p:sldId id="294" r:id="rId22"/>
    <p:sldId id="296" r:id="rId23"/>
    <p:sldId id="297" r:id="rId24"/>
    <p:sldId id="299" r:id="rId25"/>
    <p:sldId id="301" r:id="rId26"/>
    <p:sldId id="303" r:id="rId27"/>
    <p:sldId id="30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DCBAD-BF15-407B-951C-9D7026677C7E}" v="4" dt="2023-06-13T20:37:45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FE7DCBAD-BF15-407B-951C-9D7026677C7E}"/>
    <pc:docChg chg="undo custSel addSld delSld modSld">
      <pc:chgData name="David Nehrenz" userId="491cf678-319b-4c35-abbe-fee1955a26b5" providerId="ADAL" clId="{FE7DCBAD-BF15-407B-951C-9D7026677C7E}" dt="2023-06-13T20:45:58.833" v="69" actId="20577"/>
      <pc:docMkLst>
        <pc:docMk/>
      </pc:docMkLst>
      <pc:sldChg chg="modSp mod">
        <pc:chgData name="David Nehrenz" userId="491cf678-319b-4c35-abbe-fee1955a26b5" providerId="ADAL" clId="{FE7DCBAD-BF15-407B-951C-9D7026677C7E}" dt="2023-06-13T20:32:08.016" v="6" actId="20577"/>
        <pc:sldMkLst>
          <pc:docMk/>
          <pc:sldMk cId="1381407545" sldId="256"/>
        </pc:sldMkLst>
        <pc:spChg chg="mod">
          <ac:chgData name="David Nehrenz" userId="491cf678-319b-4c35-abbe-fee1955a26b5" providerId="ADAL" clId="{FE7DCBAD-BF15-407B-951C-9D7026677C7E}" dt="2023-06-13T20:32:08.016" v="6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FE7DCBAD-BF15-407B-951C-9D7026677C7E}" dt="2023-06-13T20:32:59.441" v="18" actId="1076"/>
        <pc:sldMkLst>
          <pc:docMk/>
          <pc:sldMk cId="180115649" sldId="257"/>
        </pc:sldMkLst>
        <pc:picChg chg="add mod">
          <ac:chgData name="David Nehrenz" userId="491cf678-319b-4c35-abbe-fee1955a26b5" providerId="ADAL" clId="{FE7DCBAD-BF15-407B-951C-9D7026677C7E}" dt="2023-06-13T20:32:59.441" v="18" actId="1076"/>
          <ac:picMkLst>
            <pc:docMk/>
            <pc:sldMk cId="180115649" sldId="257"/>
            <ac:picMk id="2" creationId="{FBF64AC2-D956-9802-E4D1-9BE609465CC3}"/>
          </ac:picMkLst>
        </pc:picChg>
        <pc:picChg chg="del mod">
          <ac:chgData name="David Nehrenz" userId="491cf678-319b-4c35-abbe-fee1955a26b5" providerId="ADAL" clId="{FE7DCBAD-BF15-407B-951C-9D7026677C7E}" dt="2023-06-13T20:32:11.426" v="8" actId="478"/>
          <ac:picMkLst>
            <pc:docMk/>
            <pc:sldMk cId="180115649" sldId="257"/>
            <ac:picMk id="3" creationId="{00000000-0000-0000-0000-000000000000}"/>
          </ac:picMkLst>
        </pc:picChg>
      </pc:sldChg>
      <pc:sldChg chg="modSp del mod">
        <pc:chgData name="David Nehrenz" userId="491cf678-319b-4c35-abbe-fee1955a26b5" providerId="ADAL" clId="{FE7DCBAD-BF15-407B-951C-9D7026677C7E}" dt="2023-06-13T20:32:23.827" v="10" actId="47"/>
        <pc:sldMkLst>
          <pc:docMk/>
          <pc:sldMk cId="1686638294" sldId="275"/>
        </pc:sldMkLst>
        <pc:spChg chg="mod">
          <ac:chgData name="David Nehrenz" userId="491cf678-319b-4c35-abbe-fee1955a26b5" providerId="ADAL" clId="{FE7DCBAD-BF15-407B-951C-9D7026677C7E}" dt="2023-06-13T20:32:20.966" v="9" actId="21"/>
          <ac:spMkLst>
            <pc:docMk/>
            <pc:sldMk cId="1686638294" sldId="275"/>
            <ac:spMk id="2" creationId="{97E7CE38-1C32-18DE-83B8-3185520501B0}"/>
          </ac:spMkLst>
        </pc:spChg>
      </pc:sldChg>
      <pc:sldChg chg="modSp mod">
        <pc:chgData name="David Nehrenz" userId="491cf678-319b-4c35-abbe-fee1955a26b5" providerId="ADAL" clId="{FE7DCBAD-BF15-407B-951C-9D7026677C7E}" dt="2023-06-13T20:45:58.833" v="69" actId="20577"/>
        <pc:sldMkLst>
          <pc:docMk/>
          <pc:sldMk cId="3402538013" sldId="276"/>
        </pc:sldMkLst>
        <pc:spChg chg="mod">
          <ac:chgData name="David Nehrenz" userId="491cf678-319b-4c35-abbe-fee1955a26b5" providerId="ADAL" clId="{FE7DCBAD-BF15-407B-951C-9D7026677C7E}" dt="2023-06-13T20:45:58.833" v="69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modSp mod">
        <pc:chgData name="David Nehrenz" userId="491cf678-319b-4c35-abbe-fee1955a26b5" providerId="ADAL" clId="{FE7DCBAD-BF15-407B-951C-9D7026677C7E}" dt="2023-06-13T20:33:57.875" v="24" actId="20577"/>
        <pc:sldMkLst>
          <pc:docMk/>
          <pc:sldMk cId="1537676812" sldId="292"/>
        </pc:sldMkLst>
        <pc:spChg chg="mod">
          <ac:chgData name="David Nehrenz" userId="491cf678-319b-4c35-abbe-fee1955a26b5" providerId="ADAL" clId="{FE7DCBAD-BF15-407B-951C-9D7026677C7E}" dt="2023-06-13T20:33:57.875" v="24" actId="20577"/>
          <ac:spMkLst>
            <pc:docMk/>
            <pc:sldMk cId="1537676812" sldId="292"/>
            <ac:spMk id="7" creationId="{C360B8CF-38EA-69A6-A5B6-94DEFD682E53}"/>
          </ac:spMkLst>
        </pc:spChg>
      </pc:sldChg>
      <pc:sldChg chg="addSp delSp modSp mod">
        <pc:chgData name="David Nehrenz" userId="491cf678-319b-4c35-abbe-fee1955a26b5" providerId="ADAL" clId="{FE7DCBAD-BF15-407B-951C-9D7026677C7E}" dt="2023-06-13T20:45:14.080" v="59" actId="1076"/>
        <pc:sldMkLst>
          <pc:docMk/>
          <pc:sldMk cId="2697213335" sldId="293"/>
        </pc:sldMkLst>
        <pc:picChg chg="del">
          <ac:chgData name="David Nehrenz" userId="491cf678-319b-4c35-abbe-fee1955a26b5" providerId="ADAL" clId="{FE7DCBAD-BF15-407B-951C-9D7026677C7E}" dt="2023-06-13T20:34:24.753" v="25" actId="478"/>
          <ac:picMkLst>
            <pc:docMk/>
            <pc:sldMk cId="2697213335" sldId="293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FE7DCBAD-BF15-407B-951C-9D7026677C7E}" dt="2023-06-13T20:45:14.080" v="59" actId="1076"/>
          <ac:picMkLst>
            <pc:docMk/>
            <pc:sldMk cId="2697213335" sldId="293"/>
            <ac:picMk id="4" creationId="{29A66421-632A-2080-4A7C-5242EE88A779}"/>
          </ac:picMkLst>
        </pc:picChg>
      </pc:sldChg>
      <pc:sldChg chg="del">
        <pc:chgData name="David Nehrenz" userId="491cf678-319b-4c35-abbe-fee1955a26b5" providerId="ADAL" clId="{FE7DCBAD-BF15-407B-951C-9D7026677C7E}" dt="2023-06-13T20:34:31.533" v="26" actId="2696"/>
        <pc:sldMkLst>
          <pc:docMk/>
          <pc:sldMk cId="3733931926" sldId="295"/>
        </pc:sldMkLst>
      </pc:sldChg>
      <pc:sldChg chg="addSp delSp modSp new mod">
        <pc:chgData name="David Nehrenz" userId="491cf678-319b-4c35-abbe-fee1955a26b5" providerId="ADAL" clId="{FE7DCBAD-BF15-407B-951C-9D7026677C7E}" dt="2023-06-13T20:36:06.053" v="50" actId="255"/>
        <pc:sldMkLst>
          <pc:docMk/>
          <pc:sldMk cId="3913885506" sldId="300"/>
        </pc:sldMkLst>
        <pc:spChg chg="del mod">
          <ac:chgData name="David Nehrenz" userId="491cf678-319b-4c35-abbe-fee1955a26b5" providerId="ADAL" clId="{FE7DCBAD-BF15-407B-951C-9D7026677C7E}" dt="2023-06-13T20:35:34.603" v="46" actId="478"/>
          <ac:spMkLst>
            <pc:docMk/>
            <pc:sldMk cId="3913885506" sldId="300"/>
            <ac:spMk id="2" creationId="{EACB8BAE-D379-09F1-3280-4AD686897DEC}"/>
          </ac:spMkLst>
        </pc:spChg>
        <pc:spChg chg="del">
          <ac:chgData name="David Nehrenz" userId="491cf678-319b-4c35-abbe-fee1955a26b5" providerId="ADAL" clId="{FE7DCBAD-BF15-407B-951C-9D7026677C7E}" dt="2023-06-13T20:35:36.816" v="47" actId="478"/>
          <ac:spMkLst>
            <pc:docMk/>
            <pc:sldMk cId="3913885506" sldId="300"/>
            <ac:spMk id="3" creationId="{6702E1E0-1E4E-D121-BD7B-FD32972233D4}"/>
          </ac:spMkLst>
        </pc:spChg>
        <pc:spChg chg="add mod">
          <ac:chgData name="David Nehrenz" userId="491cf678-319b-4c35-abbe-fee1955a26b5" providerId="ADAL" clId="{FE7DCBAD-BF15-407B-951C-9D7026677C7E}" dt="2023-06-13T20:36:06.053" v="50" actId="255"/>
          <ac:spMkLst>
            <pc:docMk/>
            <pc:sldMk cId="3913885506" sldId="300"/>
            <ac:spMk id="4" creationId="{15612DA5-FA82-CA6A-452F-9925B6E5B1DD}"/>
          </ac:spMkLst>
        </pc:spChg>
      </pc:sldChg>
      <pc:sldChg chg="addSp delSp modSp new mod">
        <pc:chgData name="David Nehrenz" userId="491cf678-319b-4c35-abbe-fee1955a26b5" providerId="ADAL" clId="{FE7DCBAD-BF15-407B-951C-9D7026677C7E}" dt="2023-06-13T20:38:06.209" v="57" actId="1076"/>
        <pc:sldMkLst>
          <pc:docMk/>
          <pc:sldMk cId="4169816863" sldId="301"/>
        </pc:sldMkLst>
        <pc:spChg chg="del">
          <ac:chgData name="David Nehrenz" userId="491cf678-319b-4c35-abbe-fee1955a26b5" providerId="ADAL" clId="{FE7DCBAD-BF15-407B-951C-9D7026677C7E}" dt="2023-06-13T20:37:45.018" v="52"/>
          <ac:spMkLst>
            <pc:docMk/>
            <pc:sldMk cId="4169816863" sldId="301"/>
            <ac:spMk id="3" creationId="{D07D53B4-6C34-2C02-8F09-97F703021813}"/>
          </ac:spMkLst>
        </pc:spChg>
        <pc:picChg chg="add mod modCrop">
          <ac:chgData name="David Nehrenz" userId="491cf678-319b-4c35-abbe-fee1955a26b5" providerId="ADAL" clId="{FE7DCBAD-BF15-407B-951C-9D7026677C7E}" dt="2023-06-13T20:38:06.209" v="57" actId="1076"/>
          <ac:picMkLst>
            <pc:docMk/>
            <pc:sldMk cId="4169816863" sldId="301"/>
            <ac:picMk id="4" creationId="{904AAC4A-BEDF-BEA8-C7C2-BB7EC05EA3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7-16-23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19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2:21-26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637456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0"/>
            <a:ext cx="8534400" cy="671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8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21) Was not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our father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justified by works when he offered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his son Isaac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altar? (22) You see that faith was active along with his works, and faith was completed by his works;                 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(23) and the Scripture was fulfilled that says, "Abraham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believed God,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it was counted to him as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righteousness“</a:t>
            </a: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he was called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friend of God.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15:6;  22:9-12;    2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20:7;   Is 41:8;   Mt 11:19;  12:33-37;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Rom 4:3;   Gal 2:15,16;  3:6;  5:6;   1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1:3; 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11:17)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(24) You see that a person is justified by works and not by faith alone. 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(25) And in the same way was not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Rahab the prostitute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justified by works when she received the messengers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 them out by another way?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(26)  For as the body apart from the spirit is dead, so also faith apart from works is dead.</a:t>
            </a: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2:7;   Josh 2:1-22;   Mt 1:5;  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11:31)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1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52400"/>
            <a:ext cx="7848600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7459"/>
            <a:ext cx="6619362" cy="57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44504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4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56844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533400"/>
            <a:ext cx="8458200" cy="569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</a:t>
            </a:r>
            <a:r>
              <a:rPr lang="en-US" sz="60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belief</a:t>
            </a:r>
            <a:r>
              <a:rPr lang="en-US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faith </a:t>
            </a:r>
            <a:endParaRPr lang="en-US" sz="6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works</a:t>
            </a:r>
          </a:p>
          <a:p>
            <a:pPr algn="ctr">
              <a:lnSpc>
                <a:spcPct val="107000"/>
              </a:lnSpc>
            </a:pPr>
            <a:r>
              <a:rPr lang="en-US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interrelated?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136</Words>
  <Application>Microsoft Office PowerPoint</Application>
  <PresentationFormat>On-screen Show (4:3)</PresentationFormat>
  <Paragraphs>22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55</cp:revision>
  <dcterms:created xsi:type="dcterms:W3CDTF">2022-02-24T21:20:30Z</dcterms:created>
  <dcterms:modified xsi:type="dcterms:W3CDTF">2023-07-15T22:15:06Z</dcterms:modified>
</cp:coreProperties>
</file>