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92" r:id="rId4"/>
    <p:sldId id="302" r:id="rId5"/>
    <p:sldId id="293" r:id="rId6"/>
    <p:sldId id="298" r:id="rId7"/>
    <p:sldId id="300" r:id="rId8"/>
    <p:sldId id="276" r:id="rId9"/>
    <p:sldId id="266" r:id="rId10"/>
    <p:sldId id="267" r:id="rId11"/>
    <p:sldId id="268" r:id="rId12"/>
    <p:sldId id="271" r:id="rId13"/>
    <p:sldId id="277" r:id="rId14"/>
    <p:sldId id="281" r:id="rId15"/>
    <p:sldId id="282" r:id="rId16"/>
    <p:sldId id="283" r:id="rId17"/>
    <p:sldId id="286" r:id="rId18"/>
    <p:sldId id="287" r:id="rId19"/>
    <p:sldId id="288" r:id="rId20"/>
    <p:sldId id="289" r:id="rId21"/>
    <p:sldId id="291" r:id="rId22"/>
    <p:sldId id="294" r:id="rId23"/>
    <p:sldId id="296" r:id="rId24"/>
    <p:sldId id="297" r:id="rId25"/>
    <p:sldId id="299" r:id="rId26"/>
    <p:sldId id="301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E7DCBAD-BF15-407B-951C-9D7026677C7E}" v="4" dt="2023-06-13T20:37:45.0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97" autoAdjust="0"/>
    <p:restoredTop sz="94660"/>
  </p:normalViewPr>
  <p:slideViewPr>
    <p:cSldViewPr>
      <p:cViewPr varScale="1">
        <p:scale>
          <a:sx n="65" d="100"/>
          <a:sy n="65" d="100"/>
        </p:scale>
        <p:origin x="1286" y="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Nehrenz" userId="491cf678-319b-4c35-abbe-fee1955a26b5" providerId="ADAL" clId="{FE7DCBAD-BF15-407B-951C-9D7026677C7E}"/>
    <pc:docChg chg="undo custSel addSld delSld modSld">
      <pc:chgData name="David Nehrenz" userId="491cf678-319b-4c35-abbe-fee1955a26b5" providerId="ADAL" clId="{FE7DCBAD-BF15-407B-951C-9D7026677C7E}" dt="2023-06-13T20:45:58.833" v="69" actId="20577"/>
      <pc:docMkLst>
        <pc:docMk/>
      </pc:docMkLst>
      <pc:sldChg chg="modSp mod">
        <pc:chgData name="David Nehrenz" userId="491cf678-319b-4c35-abbe-fee1955a26b5" providerId="ADAL" clId="{FE7DCBAD-BF15-407B-951C-9D7026677C7E}" dt="2023-06-13T20:32:08.016" v="6" actId="20577"/>
        <pc:sldMkLst>
          <pc:docMk/>
          <pc:sldMk cId="1381407545" sldId="256"/>
        </pc:sldMkLst>
        <pc:spChg chg="mod">
          <ac:chgData name="David Nehrenz" userId="491cf678-319b-4c35-abbe-fee1955a26b5" providerId="ADAL" clId="{FE7DCBAD-BF15-407B-951C-9D7026677C7E}" dt="2023-06-13T20:32:08.016" v="6" actId="20577"/>
          <ac:spMkLst>
            <pc:docMk/>
            <pc:sldMk cId="1381407545" sldId="256"/>
            <ac:spMk id="5" creationId="{00000000-0000-0000-0000-000000000000}"/>
          </ac:spMkLst>
        </pc:spChg>
      </pc:sldChg>
      <pc:sldChg chg="addSp delSp modSp mod">
        <pc:chgData name="David Nehrenz" userId="491cf678-319b-4c35-abbe-fee1955a26b5" providerId="ADAL" clId="{FE7DCBAD-BF15-407B-951C-9D7026677C7E}" dt="2023-06-13T20:32:59.441" v="18" actId="1076"/>
        <pc:sldMkLst>
          <pc:docMk/>
          <pc:sldMk cId="180115649" sldId="257"/>
        </pc:sldMkLst>
        <pc:picChg chg="add mod">
          <ac:chgData name="David Nehrenz" userId="491cf678-319b-4c35-abbe-fee1955a26b5" providerId="ADAL" clId="{FE7DCBAD-BF15-407B-951C-9D7026677C7E}" dt="2023-06-13T20:32:59.441" v="18" actId="1076"/>
          <ac:picMkLst>
            <pc:docMk/>
            <pc:sldMk cId="180115649" sldId="257"/>
            <ac:picMk id="2" creationId="{FBF64AC2-D956-9802-E4D1-9BE609465CC3}"/>
          </ac:picMkLst>
        </pc:picChg>
        <pc:picChg chg="del mod">
          <ac:chgData name="David Nehrenz" userId="491cf678-319b-4c35-abbe-fee1955a26b5" providerId="ADAL" clId="{FE7DCBAD-BF15-407B-951C-9D7026677C7E}" dt="2023-06-13T20:32:11.426" v="8" actId="478"/>
          <ac:picMkLst>
            <pc:docMk/>
            <pc:sldMk cId="180115649" sldId="257"/>
            <ac:picMk id="3" creationId="{00000000-0000-0000-0000-000000000000}"/>
          </ac:picMkLst>
        </pc:picChg>
      </pc:sldChg>
      <pc:sldChg chg="modSp del mod">
        <pc:chgData name="David Nehrenz" userId="491cf678-319b-4c35-abbe-fee1955a26b5" providerId="ADAL" clId="{FE7DCBAD-BF15-407B-951C-9D7026677C7E}" dt="2023-06-13T20:32:23.827" v="10" actId="47"/>
        <pc:sldMkLst>
          <pc:docMk/>
          <pc:sldMk cId="1686638294" sldId="275"/>
        </pc:sldMkLst>
        <pc:spChg chg="mod">
          <ac:chgData name="David Nehrenz" userId="491cf678-319b-4c35-abbe-fee1955a26b5" providerId="ADAL" clId="{FE7DCBAD-BF15-407B-951C-9D7026677C7E}" dt="2023-06-13T20:32:20.966" v="9" actId="21"/>
          <ac:spMkLst>
            <pc:docMk/>
            <pc:sldMk cId="1686638294" sldId="275"/>
            <ac:spMk id="2" creationId="{97E7CE38-1C32-18DE-83B8-3185520501B0}"/>
          </ac:spMkLst>
        </pc:spChg>
      </pc:sldChg>
      <pc:sldChg chg="modSp mod">
        <pc:chgData name="David Nehrenz" userId="491cf678-319b-4c35-abbe-fee1955a26b5" providerId="ADAL" clId="{FE7DCBAD-BF15-407B-951C-9D7026677C7E}" dt="2023-06-13T20:45:58.833" v="69" actId="20577"/>
        <pc:sldMkLst>
          <pc:docMk/>
          <pc:sldMk cId="3402538013" sldId="276"/>
        </pc:sldMkLst>
        <pc:spChg chg="mod">
          <ac:chgData name="David Nehrenz" userId="491cf678-319b-4c35-abbe-fee1955a26b5" providerId="ADAL" clId="{FE7DCBAD-BF15-407B-951C-9D7026677C7E}" dt="2023-06-13T20:45:58.833" v="69" actId="20577"/>
          <ac:spMkLst>
            <pc:docMk/>
            <pc:sldMk cId="3402538013" sldId="276"/>
            <ac:spMk id="5" creationId="{00000000-0000-0000-0000-000000000000}"/>
          </ac:spMkLst>
        </pc:spChg>
      </pc:sldChg>
      <pc:sldChg chg="modSp mod">
        <pc:chgData name="David Nehrenz" userId="491cf678-319b-4c35-abbe-fee1955a26b5" providerId="ADAL" clId="{FE7DCBAD-BF15-407B-951C-9D7026677C7E}" dt="2023-06-13T20:33:57.875" v="24" actId="20577"/>
        <pc:sldMkLst>
          <pc:docMk/>
          <pc:sldMk cId="1537676812" sldId="292"/>
        </pc:sldMkLst>
        <pc:spChg chg="mod">
          <ac:chgData name="David Nehrenz" userId="491cf678-319b-4c35-abbe-fee1955a26b5" providerId="ADAL" clId="{FE7DCBAD-BF15-407B-951C-9D7026677C7E}" dt="2023-06-13T20:33:57.875" v="24" actId="20577"/>
          <ac:spMkLst>
            <pc:docMk/>
            <pc:sldMk cId="1537676812" sldId="292"/>
            <ac:spMk id="7" creationId="{C360B8CF-38EA-69A6-A5B6-94DEFD682E53}"/>
          </ac:spMkLst>
        </pc:spChg>
      </pc:sldChg>
      <pc:sldChg chg="addSp delSp modSp mod">
        <pc:chgData name="David Nehrenz" userId="491cf678-319b-4c35-abbe-fee1955a26b5" providerId="ADAL" clId="{FE7DCBAD-BF15-407B-951C-9D7026677C7E}" dt="2023-06-13T20:45:14.080" v="59" actId="1076"/>
        <pc:sldMkLst>
          <pc:docMk/>
          <pc:sldMk cId="2697213335" sldId="293"/>
        </pc:sldMkLst>
        <pc:picChg chg="del">
          <ac:chgData name="David Nehrenz" userId="491cf678-319b-4c35-abbe-fee1955a26b5" providerId="ADAL" clId="{FE7DCBAD-BF15-407B-951C-9D7026677C7E}" dt="2023-06-13T20:34:24.753" v="25" actId="478"/>
          <ac:picMkLst>
            <pc:docMk/>
            <pc:sldMk cId="2697213335" sldId="293"/>
            <ac:picMk id="2" creationId="{00000000-0000-0000-0000-000000000000}"/>
          </ac:picMkLst>
        </pc:picChg>
        <pc:picChg chg="add mod">
          <ac:chgData name="David Nehrenz" userId="491cf678-319b-4c35-abbe-fee1955a26b5" providerId="ADAL" clId="{FE7DCBAD-BF15-407B-951C-9D7026677C7E}" dt="2023-06-13T20:45:14.080" v="59" actId="1076"/>
          <ac:picMkLst>
            <pc:docMk/>
            <pc:sldMk cId="2697213335" sldId="293"/>
            <ac:picMk id="4" creationId="{29A66421-632A-2080-4A7C-5242EE88A779}"/>
          </ac:picMkLst>
        </pc:picChg>
      </pc:sldChg>
      <pc:sldChg chg="del">
        <pc:chgData name="David Nehrenz" userId="491cf678-319b-4c35-abbe-fee1955a26b5" providerId="ADAL" clId="{FE7DCBAD-BF15-407B-951C-9D7026677C7E}" dt="2023-06-13T20:34:31.533" v="26" actId="2696"/>
        <pc:sldMkLst>
          <pc:docMk/>
          <pc:sldMk cId="3733931926" sldId="295"/>
        </pc:sldMkLst>
      </pc:sldChg>
      <pc:sldChg chg="addSp delSp modSp new mod">
        <pc:chgData name="David Nehrenz" userId="491cf678-319b-4c35-abbe-fee1955a26b5" providerId="ADAL" clId="{FE7DCBAD-BF15-407B-951C-9D7026677C7E}" dt="2023-06-13T20:36:06.053" v="50" actId="255"/>
        <pc:sldMkLst>
          <pc:docMk/>
          <pc:sldMk cId="3913885506" sldId="300"/>
        </pc:sldMkLst>
        <pc:spChg chg="del mod">
          <ac:chgData name="David Nehrenz" userId="491cf678-319b-4c35-abbe-fee1955a26b5" providerId="ADAL" clId="{FE7DCBAD-BF15-407B-951C-9D7026677C7E}" dt="2023-06-13T20:35:34.603" v="46" actId="478"/>
          <ac:spMkLst>
            <pc:docMk/>
            <pc:sldMk cId="3913885506" sldId="300"/>
            <ac:spMk id="2" creationId="{EACB8BAE-D379-09F1-3280-4AD686897DEC}"/>
          </ac:spMkLst>
        </pc:spChg>
        <pc:spChg chg="del">
          <ac:chgData name="David Nehrenz" userId="491cf678-319b-4c35-abbe-fee1955a26b5" providerId="ADAL" clId="{FE7DCBAD-BF15-407B-951C-9D7026677C7E}" dt="2023-06-13T20:35:36.816" v="47" actId="478"/>
          <ac:spMkLst>
            <pc:docMk/>
            <pc:sldMk cId="3913885506" sldId="300"/>
            <ac:spMk id="3" creationId="{6702E1E0-1E4E-D121-BD7B-FD32972233D4}"/>
          </ac:spMkLst>
        </pc:spChg>
        <pc:spChg chg="add mod">
          <ac:chgData name="David Nehrenz" userId="491cf678-319b-4c35-abbe-fee1955a26b5" providerId="ADAL" clId="{FE7DCBAD-BF15-407B-951C-9D7026677C7E}" dt="2023-06-13T20:36:06.053" v="50" actId="255"/>
          <ac:spMkLst>
            <pc:docMk/>
            <pc:sldMk cId="3913885506" sldId="300"/>
            <ac:spMk id="4" creationId="{15612DA5-FA82-CA6A-452F-9925B6E5B1DD}"/>
          </ac:spMkLst>
        </pc:spChg>
      </pc:sldChg>
      <pc:sldChg chg="addSp delSp modSp new mod">
        <pc:chgData name="David Nehrenz" userId="491cf678-319b-4c35-abbe-fee1955a26b5" providerId="ADAL" clId="{FE7DCBAD-BF15-407B-951C-9D7026677C7E}" dt="2023-06-13T20:38:06.209" v="57" actId="1076"/>
        <pc:sldMkLst>
          <pc:docMk/>
          <pc:sldMk cId="4169816863" sldId="301"/>
        </pc:sldMkLst>
        <pc:spChg chg="del">
          <ac:chgData name="David Nehrenz" userId="491cf678-319b-4c35-abbe-fee1955a26b5" providerId="ADAL" clId="{FE7DCBAD-BF15-407B-951C-9D7026677C7E}" dt="2023-06-13T20:37:45.018" v="52"/>
          <ac:spMkLst>
            <pc:docMk/>
            <pc:sldMk cId="4169816863" sldId="301"/>
            <ac:spMk id="3" creationId="{D07D53B4-6C34-2C02-8F09-97F703021813}"/>
          </ac:spMkLst>
        </pc:spChg>
        <pc:picChg chg="add mod modCrop">
          <ac:chgData name="David Nehrenz" userId="491cf678-319b-4c35-abbe-fee1955a26b5" providerId="ADAL" clId="{FE7DCBAD-BF15-407B-951C-9D7026677C7E}" dt="2023-06-13T20:38:06.209" v="57" actId="1076"/>
          <ac:picMkLst>
            <pc:docMk/>
            <pc:sldMk cId="4169816863" sldId="301"/>
            <ac:picMk id="4" creationId="{904AAC4A-BEDF-BEA8-C7C2-BB7EC05EA3E1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421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559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843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405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203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968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838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614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055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818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281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63F61-7A4B-442A-8CB5-4B6A0726F5E1}" type="datetimeFigureOut">
              <a:rPr lang="en-US" smtClean="0"/>
              <a:t>7/8/2023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3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457200"/>
            <a:ext cx="85344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>
                <a:solidFill>
                  <a:prstClr val="black"/>
                </a:solidFill>
                <a:ea typeface="Calibri"/>
                <a:cs typeface="Times New Roman"/>
              </a:rPr>
              <a:t>Trinity Lutheran Church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Norman, Oklahoma – www.tlcnorman.org</a:t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b="1" u="sng" dirty="0">
                <a:solidFill>
                  <a:prstClr val="black"/>
                </a:solidFill>
                <a:ea typeface="Calibri"/>
                <a:cs typeface="Times New Roman"/>
              </a:rPr>
              <a:t>The Epistle of James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b="1" dirty="0">
                <a:solidFill>
                  <a:prstClr val="black"/>
                </a:solidFill>
                <a:ea typeface="Calibri"/>
                <a:cs typeface="Times New Roman"/>
              </a:rPr>
              <a:t>Theme:</a:t>
            </a:r>
          </a:p>
          <a:p>
            <a:pPr algn="ctr"/>
            <a:r>
              <a:rPr lang="en-US" sz="4400" b="1" dirty="0">
                <a:solidFill>
                  <a:prstClr val="black"/>
                </a:solidFill>
                <a:ea typeface="Calibri"/>
                <a:cs typeface="Times New Roman"/>
              </a:rPr>
              <a:t> “The Testing of Your Faith”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Date: </a:t>
            </a:r>
            <a:r>
              <a:rPr lang="en-US" sz="4400" dirty="0" smtClean="0">
                <a:solidFill>
                  <a:prstClr val="black"/>
                </a:solidFill>
                <a:ea typeface="Calibri"/>
                <a:cs typeface="Times New Roman"/>
              </a:rPr>
              <a:t>7-9-23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Lesson: </a:t>
            </a:r>
            <a:r>
              <a:rPr lang="en-US" sz="4400" dirty="0" smtClean="0">
                <a:solidFill>
                  <a:prstClr val="black"/>
                </a:solidFill>
                <a:ea typeface="Calibri"/>
                <a:cs typeface="Times New Roman"/>
              </a:rPr>
              <a:t>18  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- Chapter </a:t>
            </a:r>
            <a:r>
              <a:rPr lang="en-US" sz="4400" dirty="0" smtClean="0">
                <a:solidFill>
                  <a:prstClr val="black"/>
                </a:solidFill>
                <a:ea typeface="Calibri"/>
                <a:cs typeface="Times New Roman"/>
              </a:rPr>
              <a:t>2:18-26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3814075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764" b="9085"/>
          <a:stretch/>
        </p:blipFill>
        <p:spPr>
          <a:xfrm>
            <a:off x="609600" y="274638"/>
            <a:ext cx="7467600" cy="628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9021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F4670C-33DB-1897-777F-C743E7629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0BB916D3-6F37-2D1C-19DB-BDD0AFCE97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835" y="838200"/>
            <a:ext cx="8409126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4355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6214"/>
          <a:stretch/>
        </p:blipFill>
        <p:spPr>
          <a:xfrm>
            <a:off x="457200" y="1066800"/>
            <a:ext cx="82296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111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0" y="262915"/>
            <a:ext cx="5603677" cy="630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9040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9635" y="846138"/>
            <a:ext cx="8146473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5916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FAD119-FAD1-ECC3-0359-EFD2ABA17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DA291FA2-7B62-FBD6-88B7-6E4B9A7D85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762000"/>
            <a:ext cx="7846809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4532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" t="13617" r="6735" b="12304"/>
          <a:stretch/>
        </p:blipFill>
        <p:spPr>
          <a:xfrm>
            <a:off x="439615" y="251192"/>
            <a:ext cx="8000620" cy="635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7201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228600"/>
            <a:ext cx="6096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7611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1AF2D2-7C93-85BA-34B8-231CF1368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FDB67479-A7EF-ED81-1494-ED1F780101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9946"/>
          <a:stretch/>
        </p:blipFill>
        <p:spPr>
          <a:xfrm>
            <a:off x="475303" y="480219"/>
            <a:ext cx="7863416" cy="531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4132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6D1B6F-678D-DA11-BA8C-886C860CC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AA153120-FAB2-3DBD-5F12-A50C0C4C28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4916" y="914400"/>
            <a:ext cx="8009467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867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457200"/>
            <a:ext cx="73914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156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5C673F9-8054-9C0F-8BDA-CD2531C91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533400"/>
            <a:ext cx="8115300" cy="5410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20B9AC-C6E8-E89A-A168-1343C1FFDD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0001CCC-433F-A1C3-7B42-A6365A7CFC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6519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50A914-7F0A-B419-0DD4-49B3EC790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99027365-3FAB-02B1-6BE2-70F77AFDCA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381000"/>
            <a:ext cx="7965016" cy="597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094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0646" y="762000"/>
            <a:ext cx="7881095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5925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78964C-08E8-1B80-127F-43FA4D0E0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F7E7EBA8-AF7F-EEF9-2761-85A00E01C3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8289"/>
          <a:stretch/>
        </p:blipFill>
        <p:spPr>
          <a:xfrm>
            <a:off x="381000" y="1066800"/>
            <a:ext cx="82296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8199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788" b="18131"/>
          <a:stretch/>
        </p:blipFill>
        <p:spPr>
          <a:xfrm>
            <a:off x="369368" y="609600"/>
            <a:ext cx="8405263" cy="536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8060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762000"/>
            <a:ext cx="8398933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513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AF09E0-C5F9-DA19-CFBB-32070EE10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904AAC4A-BEDF-BEA8-C7C2-BB7EC05EA3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0101"/>
          <a:stretch/>
        </p:blipFill>
        <p:spPr>
          <a:xfrm>
            <a:off x="990600" y="152400"/>
            <a:ext cx="7239000" cy="650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8168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360B8CF-38EA-69A6-A5B6-94DEFD682E53}"/>
              </a:ext>
            </a:extLst>
          </p:cNvPr>
          <p:cNvSpPr txBox="1"/>
          <p:nvPr/>
        </p:nvSpPr>
        <p:spPr>
          <a:xfrm>
            <a:off x="381000" y="304800"/>
            <a:ext cx="8458200" cy="6065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TEXT AND STUDY NOTES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(18)  But someone will say, "You have faith and I have works." Show me your faith apart from your works, 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and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will show you my faith by my works. </a:t>
            </a:r>
          </a:p>
          <a:p>
            <a:pPr algn="ctr">
              <a:lnSpc>
                <a:spcPct val="107000"/>
              </a:lnSpc>
            </a:pP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(Mt 7:16,17;   Rom 3:28; 4:6;   Gal 5:6;  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Heb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11:33)  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07000"/>
              </a:lnSpc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(19) You believe that 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God is one;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you do well. 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Even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demons believe--and shudder! </a:t>
            </a:r>
          </a:p>
          <a:p>
            <a:pPr algn="ctr">
              <a:lnSpc>
                <a:spcPct val="107000"/>
              </a:lnSpc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(20) Do you want to be shown, you foolish person, 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that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faith apart from works is useless? </a:t>
            </a:r>
          </a:p>
          <a:p>
            <a:pPr algn="ctr">
              <a:lnSpc>
                <a:spcPct val="107000"/>
              </a:lnSpc>
            </a:pP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(Dt 6:4;    Mt 8:29;   Mk 1:24;  5:7; 12:29;    Lk 4:33,34;  </a:t>
            </a:r>
            <a:endParaRPr lang="en-US" sz="28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 16:17;  19:15; 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Rom 2:17-24;   1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8:4-6; 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Eph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4:6)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6768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457200"/>
            <a:ext cx="8534400" cy="5872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(21) Was not </a:t>
            </a:r>
            <a:r>
              <a:rPr lang="en-US" sz="22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Abraham our father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justified by works when he offered </a:t>
            </a:r>
            <a:r>
              <a:rPr lang="en-US" sz="22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 his son Isaac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 the altar? (22) You see that faith was active along with his works, and faith was completed by his works;                  </a:t>
            </a:r>
            <a:endParaRPr lang="en-US" sz="2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(23) and the Scripture was fulfilled that says, "Abraham </a:t>
            </a:r>
            <a:r>
              <a:rPr lang="en-US" sz="2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believed God,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it was counted to him as </a:t>
            </a:r>
            <a:r>
              <a:rPr lang="en-US" sz="2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righteousness“</a:t>
            </a:r>
          </a:p>
          <a:p>
            <a:pPr algn="ctr">
              <a:lnSpc>
                <a:spcPct val="107000"/>
              </a:lnSpc>
            </a:pPr>
            <a:r>
              <a:rPr lang="en-US" sz="2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-- 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he was called </a:t>
            </a:r>
            <a:r>
              <a:rPr lang="en-US" sz="2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friend of God.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</a:pPr>
            <a:r>
              <a:rPr lang="en-US" sz="2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(Gen 15:6;  22:9-12;    2 </a:t>
            </a:r>
            <a:r>
              <a:rPr lang="en-US" sz="2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Chr</a:t>
            </a:r>
            <a:r>
              <a:rPr lang="en-US" sz="2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20:7;   Is 41:8;   Mt 11:19;  12:33-37;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Rom 4:3;   Gal 2:15,16;  3:6;  5:6;   1 </a:t>
            </a:r>
            <a:r>
              <a:rPr lang="en-US" sz="2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2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1:3;  </a:t>
            </a:r>
            <a:r>
              <a:rPr lang="en-US" sz="2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Heb</a:t>
            </a:r>
            <a:r>
              <a:rPr lang="en-US" sz="2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11:17) 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07000"/>
              </a:lnSpc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(24) You see that a person is justified by works and not by faith alone. </a:t>
            </a:r>
          </a:p>
          <a:p>
            <a:pPr algn="ctr">
              <a:lnSpc>
                <a:spcPct val="107000"/>
              </a:lnSpc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(25) And in the same way was not </a:t>
            </a:r>
            <a:r>
              <a:rPr lang="en-US" sz="22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also Rahab the prostitute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justified by works when she received the messengers </a:t>
            </a:r>
            <a:endParaRPr lang="en-US" sz="2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sent them out by another way?</a:t>
            </a:r>
          </a:p>
          <a:p>
            <a:pPr algn="ctr">
              <a:lnSpc>
                <a:spcPct val="107000"/>
              </a:lnSpc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(26)  For as the body apart from the spirit is dead, so also faith apart from works is dead.</a:t>
            </a:r>
          </a:p>
          <a:p>
            <a:pPr algn="ctr">
              <a:lnSpc>
                <a:spcPct val="107000"/>
              </a:lnSpc>
            </a:pPr>
            <a:r>
              <a:rPr lang="en-US" sz="2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(Gen 2:7;   Josh 2:1-22;   Mt 1:5;   </a:t>
            </a:r>
            <a:r>
              <a:rPr lang="en-US" sz="22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Heb</a:t>
            </a:r>
            <a:r>
              <a:rPr lang="en-US" sz="2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11:31)  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6103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0" y="152400"/>
            <a:ext cx="7848600" cy="685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ctr">
              <a:lnSpc>
                <a:spcPct val="107000"/>
              </a:lnSpc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Commentary on James – “The Epistle of Faith” – Dr. David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Scaer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CPH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0"/>
            <a:ext cx="8996516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2133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990600"/>
            <a:ext cx="8523775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6413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52400"/>
            <a:ext cx="6576005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599" y="3341077"/>
            <a:ext cx="6652205" cy="313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8855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228600"/>
            <a:ext cx="8458200" cy="6744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8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LIFE  APPLICATION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Note: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Martin Luther had difficulties with the words of James here. He thought that James was contradicting Paul in saying that a person is justified not only by faith, but also by works. But since Scripture interprets Scripture, the simple way to understand this is that James is indicating that true faith 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WILL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always be followed by good works, and 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what saving faith is. A good tree 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WILL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always bear good fruit.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 someone who claims to have faith, but has no good works – really doesn’t have faith at all</a:t>
            </a: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would you explain this to someone based on the distinction between justification and sanctification?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endParaRPr lang="en-US" sz="4000" b="1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5380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383" r="10899" b="18844"/>
          <a:stretch/>
        </p:blipFill>
        <p:spPr>
          <a:xfrm>
            <a:off x="675443" y="381000"/>
            <a:ext cx="7793114" cy="582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5777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280</Words>
  <Application>Microsoft Office PowerPoint</Application>
  <PresentationFormat>On-screen Show (4:3)</PresentationFormat>
  <Paragraphs>28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Pastor</dc:creator>
  <cp:lastModifiedBy>David Nehrenz</cp:lastModifiedBy>
  <cp:revision>54</cp:revision>
  <dcterms:created xsi:type="dcterms:W3CDTF">2022-02-24T21:20:30Z</dcterms:created>
  <dcterms:modified xsi:type="dcterms:W3CDTF">2023-07-08T21:41:02Z</dcterms:modified>
</cp:coreProperties>
</file>