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92" r:id="rId5"/>
    <p:sldId id="293" r:id="rId6"/>
    <p:sldId id="295" r:id="rId7"/>
    <p:sldId id="298" r:id="rId8"/>
    <p:sldId id="276" r:id="rId9"/>
    <p:sldId id="266" r:id="rId10"/>
    <p:sldId id="267" r:id="rId11"/>
    <p:sldId id="268" r:id="rId12"/>
    <p:sldId id="271" r:id="rId13"/>
    <p:sldId id="277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1" r:id="rId22"/>
    <p:sldId id="294" r:id="rId23"/>
    <p:sldId id="296" r:id="rId24"/>
    <p:sldId id="297" r:id="rId25"/>
    <p:sldId id="29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A48777-5833-46C9-A225-DC28630264FA}" v="6" dt="2023-05-11T15:10:39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7AA48777-5833-46C9-A225-DC28630264FA}"/>
    <pc:docChg chg="custSel addSld modSld">
      <pc:chgData name="David Nehrenz" userId="491cf678-319b-4c35-abbe-fee1955a26b5" providerId="ADAL" clId="{7AA48777-5833-46C9-A225-DC28630264FA}" dt="2023-05-11T15:10:54.734" v="59" actId="732"/>
      <pc:docMkLst>
        <pc:docMk/>
      </pc:docMkLst>
      <pc:sldChg chg="modSp mod">
        <pc:chgData name="David Nehrenz" userId="491cf678-319b-4c35-abbe-fee1955a26b5" providerId="ADAL" clId="{7AA48777-5833-46C9-A225-DC28630264FA}" dt="2023-05-11T15:02:36.406" v="6" actId="20577"/>
        <pc:sldMkLst>
          <pc:docMk/>
          <pc:sldMk cId="1381407545" sldId="256"/>
        </pc:sldMkLst>
        <pc:spChg chg="mod">
          <ac:chgData name="David Nehrenz" userId="491cf678-319b-4c35-abbe-fee1955a26b5" providerId="ADAL" clId="{7AA48777-5833-46C9-A225-DC28630264FA}" dt="2023-05-11T15:02:36.406" v="6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7AA48777-5833-46C9-A225-DC28630264FA}" dt="2023-05-11T15:08:58.824" v="55" actId="1076"/>
        <pc:sldMkLst>
          <pc:docMk/>
          <pc:sldMk cId="180115649" sldId="257"/>
        </pc:sldMkLst>
        <pc:spChg chg="del">
          <ac:chgData name="David Nehrenz" userId="491cf678-319b-4c35-abbe-fee1955a26b5" providerId="ADAL" clId="{7AA48777-5833-46C9-A225-DC28630264FA}" dt="2023-05-11T15:08:53.654" v="53" actId="478"/>
          <ac:spMkLst>
            <pc:docMk/>
            <pc:sldMk cId="180115649" sldId="257"/>
            <ac:spMk id="2" creationId="{00000000-0000-0000-0000-000000000000}"/>
          </ac:spMkLst>
        </pc:spChg>
        <pc:spChg chg="add del mod">
          <ac:chgData name="David Nehrenz" userId="491cf678-319b-4c35-abbe-fee1955a26b5" providerId="ADAL" clId="{7AA48777-5833-46C9-A225-DC28630264FA}" dt="2023-05-11T15:02:42.455" v="8"/>
          <ac:spMkLst>
            <pc:docMk/>
            <pc:sldMk cId="180115649" sldId="257"/>
            <ac:spMk id="5" creationId="{A1E2AA40-15B1-E86D-3488-1A8B7535A4C4}"/>
          </ac:spMkLst>
        </pc:spChg>
        <pc:spChg chg="add del mod">
          <ac:chgData name="David Nehrenz" userId="491cf678-319b-4c35-abbe-fee1955a26b5" providerId="ADAL" clId="{7AA48777-5833-46C9-A225-DC28630264FA}" dt="2023-05-11T15:08:56.392" v="54" actId="478"/>
          <ac:spMkLst>
            <pc:docMk/>
            <pc:sldMk cId="180115649" sldId="257"/>
            <ac:spMk id="8" creationId="{281D6CF2-AEF1-7FAA-CB92-96AA29F8AAFB}"/>
          </ac:spMkLst>
        </pc:spChg>
        <pc:picChg chg="del">
          <ac:chgData name="David Nehrenz" userId="491cf678-319b-4c35-abbe-fee1955a26b5" providerId="ADAL" clId="{7AA48777-5833-46C9-A225-DC28630264FA}" dt="2023-05-11T15:02:39.904" v="7" actId="478"/>
          <ac:picMkLst>
            <pc:docMk/>
            <pc:sldMk cId="180115649" sldId="257"/>
            <ac:picMk id="4" creationId="{00000000-0000-0000-0000-000000000000}"/>
          </ac:picMkLst>
        </pc:picChg>
        <pc:picChg chg="add del mod">
          <ac:chgData name="David Nehrenz" userId="491cf678-319b-4c35-abbe-fee1955a26b5" providerId="ADAL" clId="{7AA48777-5833-46C9-A225-DC28630264FA}" dt="2023-05-11T15:08:09.023" v="50" actId="478"/>
          <ac:picMkLst>
            <pc:docMk/>
            <pc:sldMk cId="180115649" sldId="257"/>
            <ac:picMk id="6" creationId="{EAE3233C-67FD-9DC2-84F2-1DE00A836BF8}"/>
          </ac:picMkLst>
        </pc:picChg>
        <pc:picChg chg="add mod">
          <ac:chgData name="David Nehrenz" userId="491cf678-319b-4c35-abbe-fee1955a26b5" providerId="ADAL" clId="{7AA48777-5833-46C9-A225-DC28630264FA}" dt="2023-05-11T15:08:58.824" v="55" actId="1076"/>
          <ac:picMkLst>
            <pc:docMk/>
            <pc:sldMk cId="180115649" sldId="257"/>
            <ac:picMk id="9" creationId="{5A61A877-7FCF-1F0A-FA5F-7AD3FC9E13A3}"/>
          </ac:picMkLst>
        </pc:picChg>
      </pc:sldChg>
      <pc:sldChg chg="addSp delSp modSp mod">
        <pc:chgData name="David Nehrenz" userId="491cf678-319b-4c35-abbe-fee1955a26b5" providerId="ADAL" clId="{7AA48777-5833-46C9-A225-DC28630264FA}" dt="2023-05-11T15:05:19.920" v="31" actId="255"/>
        <pc:sldMkLst>
          <pc:docMk/>
          <pc:sldMk cId="1686638294" sldId="275"/>
        </pc:sldMkLst>
        <pc:spChg chg="add mod">
          <ac:chgData name="David Nehrenz" userId="491cf678-319b-4c35-abbe-fee1955a26b5" providerId="ADAL" clId="{7AA48777-5833-46C9-A225-DC28630264FA}" dt="2023-05-11T15:05:19.920" v="31" actId="255"/>
          <ac:spMkLst>
            <pc:docMk/>
            <pc:sldMk cId="1686638294" sldId="275"/>
            <ac:spMk id="2" creationId="{97E7CE38-1C32-18DE-83B8-3185520501B0}"/>
          </ac:spMkLst>
        </pc:spChg>
        <pc:spChg chg="del mod">
          <ac:chgData name="David Nehrenz" userId="491cf678-319b-4c35-abbe-fee1955a26b5" providerId="ADAL" clId="{7AA48777-5833-46C9-A225-DC28630264FA}" dt="2023-05-11T15:04:10.480" v="23"/>
          <ac:spMkLst>
            <pc:docMk/>
            <pc:sldMk cId="1686638294" sldId="275"/>
            <ac:spMk id="5" creationId="{D9F2C1AF-3DC5-BF23-30A1-C03E0B2D02BF}"/>
          </ac:spMkLst>
        </pc:spChg>
        <pc:picChg chg="del">
          <ac:chgData name="David Nehrenz" userId="491cf678-319b-4c35-abbe-fee1955a26b5" providerId="ADAL" clId="{7AA48777-5833-46C9-A225-DC28630264FA}" dt="2023-05-11T15:04:05.942" v="20" actId="478"/>
          <ac:picMkLst>
            <pc:docMk/>
            <pc:sldMk cId="1686638294" sldId="275"/>
            <ac:picMk id="3" creationId="{00000000-0000-0000-0000-000000000000}"/>
          </ac:picMkLst>
        </pc:picChg>
      </pc:sldChg>
      <pc:sldChg chg="modSp mod">
        <pc:chgData name="David Nehrenz" userId="491cf678-319b-4c35-abbe-fee1955a26b5" providerId="ADAL" clId="{7AA48777-5833-46C9-A225-DC28630264FA}" dt="2023-05-11T15:07:06.127" v="43" actId="1076"/>
        <pc:sldMkLst>
          <pc:docMk/>
          <pc:sldMk cId="3402538013" sldId="276"/>
        </pc:sldMkLst>
        <pc:spChg chg="mod">
          <ac:chgData name="David Nehrenz" userId="491cf678-319b-4c35-abbe-fee1955a26b5" providerId="ADAL" clId="{7AA48777-5833-46C9-A225-DC28630264FA}" dt="2023-05-11T15:07:06.127" v="43" actId="1076"/>
          <ac:spMkLst>
            <pc:docMk/>
            <pc:sldMk cId="3402538013" sldId="276"/>
            <ac:spMk id="5" creationId="{00000000-0000-0000-0000-000000000000}"/>
          </ac:spMkLst>
        </pc:spChg>
      </pc:sldChg>
      <pc:sldChg chg="modSp mod">
        <pc:chgData name="David Nehrenz" userId="491cf678-319b-4c35-abbe-fee1955a26b5" providerId="ADAL" clId="{7AA48777-5833-46C9-A225-DC28630264FA}" dt="2023-05-11T15:03:48.074" v="19" actId="1076"/>
        <pc:sldMkLst>
          <pc:docMk/>
          <pc:sldMk cId="3712446198" sldId="290"/>
        </pc:sldMkLst>
        <pc:spChg chg="mod">
          <ac:chgData name="David Nehrenz" userId="491cf678-319b-4c35-abbe-fee1955a26b5" providerId="ADAL" clId="{7AA48777-5833-46C9-A225-DC28630264FA}" dt="2023-05-11T15:03:48.074" v="19" actId="1076"/>
          <ac:spMkLst>
            <pc:docMk/>
            <pc:sldMk cId="3712446198" sldId="290"/>
            <ac:spMk id="4" creationId="{02607423-19F3-159A-1387-22303824509D}"/>
          </ac:spMkLst>
        </pc:spChg>
      </pc:sldChg>
      <pc:sldChg chg="addSp delSp modSp mod">
        <pc:chgData name="David Nehrenz" userId="491cf678-319b-4c35-abbe-fee1955a26b5" providerId="ADAL" clId="{7AA48777-5833-46C9-A225-DC28630264FA}" dt="2023-05-11T15:06:02.168" v="37" actId="14100"/>
        <pc:sldMkLst>
          <pc:docMk/>
          <pc:sldMk cId="1537676812" sldId="292"/>
        </pc:sldMkLst>
        <pc:spChg chg="del">
          <ac:chgData name="David Nehrenz" userId="491cf678-319b-4c35-abbe-fee1955a26b5" providerId="ADAL" clId="{7AA48777-5833-46C9-A225-DC28630264FA}" dt="2023-05-11T15:05:25.604" v="32" actId="478"/>
          <ac:spMkLst>
            <pc:docMk/>
            <pc:sldMk cId="1537676812" sldId="292"/>
            <ac:spMk id="2" creationId="{00000000-0000-0000-0000-000000000000}"/>
          </ac:spMkLst>
        </pc:spChg>
        <pc:spChg chg="add del mod">
          <ac:chgData name="David Nehrenz" userId="491cf678-319b-4c35-abbe-fee1955a26b5" providerId="ADAL" clId="{7AA48777-5833-46C9-A225-DC28630264FA}" dt="2023-05-11T15:04:32.724" v="27" actId="21"/>
          <ac:spMkLst>
            <pc:docMk/>
            <pc:sldMk cId="1537676812" sldId="292"/>
            <ac:spMk id="6" creationId="{452E72CA-F46D-C9EE-1F21-A73BEC4F6FE0}"/>
          </ac:spMkLst>
        </pc:spChg>
        <pc:spChg chg="add mod">
          <ac:chgData name="David Nehrenz" userId="491cf678-319b-4c35-abbe-fee1955a26b5" providerId="ADAL" clId="{7AA48777-5833-46C9-A225-DC28630264FA}" dt="2023-05-11T15:06:02.168" v="37" actId="14100"/>
          <ac:spMkLst>
            <pc:docMk/>
            <pc:sldMk cId="1537676812" sldId="292"/>
            <ac:spMk id="7" creationId="{C360B8CF-38EA-69A6-A5B6-94DEFD682E53}"/>
          </ac:spMkLst>
        </pc:spChg>
        <pc:picChg chg="del">
          <ac:chgData name="David Nehrenz" userId="491cf678-319b-4c35-abbe-fee1955a26b5" providerId="ADAL" clId="{7AA48777-5833-46C9-A225-DC28630264FA}" dt="2023-05-11T15:04:12.281" v="24" actId="478"/>
          <ac:picMkLst>
            <pc:docMk/>
            <pc:sldMk cId="1537676812" sldId="292"/>
            <ac:picMk id="4" creationId="{00000000-0000-0000-0000-000000000000}"/>
          </ac:picMkLst>
        </pc:picChg>
        <pc:picChg chg="del">
          <ac:chgData name="David Nehrenz" userId="491cf678-319b-4c35-abbe-fee1955a26b5" providerId="ADAL" clId="{7AA48777-5833-46C9-A225-DC28630264FA}" dt="2023-05-11T15:04:35.960" v="28" actId="478"/>
          <ac:picMkLst>
            <pc:docMk/>
            <pc:sldMk cId="1537676812" sldId="292"/>
            <ac:picMk id="5" creationId="{00000000-0000-0000-0000-000000000000}"/>
          </ac:picMkLst>
        </pc:picChg>
      </pc:sldChg>
      <pc:sldChg chg="addSp delSp modSp new mod">
        <pc:chgData name="David Nehrenz" userId="491cf678-319b-4c35-abbe-fee1955a26b5" providerId="ADAL" clId="{7AA48777-5833-46C9-A225-DC28630264FA}" dt="2023-05-11T15:07:43.014" v="49" actId="1076"/>
        <pc:sldMkLst>
          <pc:docMk/>
          <pc:sldMk cId="3733931926" sldId="295"/>
        </pc:sldMkLst>
        <pc:spChg chg="del">
          <ac:chgData name="David Nehrenz" userId="491cf678-319b-4c35-abbe-fee1955a26b5" providerId="ADAL" clId="{7AA48777-5833-46C9-A225-DC28630264FA}" dt="2023-05-11T15:07:24.838" v="45"/>
          <ac:spMkLst>
            <pc:docMk/>
            <pc:sldMk cId="3733931926" sldId="295"/>
            <ac:spMk id="3" creationId="{5C96CC66-2E7A-7C3E-BA5B-FA7307AE37C4}"/>
          </ac:spMkLst>
        </pc:spChg>
        <pc:picChg chg="add mod">
          <ac:chgData name="David Nehrenz" userId="491cf678-319b-4c35-abbe-fee1955a26b5" providerId="ADAL" clId="{7AA48777-5833-46C9-A225-DC28630264FA}" dt="2023-05-11T15:07:43.014" v="49" actId="1076"/>
          <ac:picMkLst>
            <pc:docMk/>
            <pc:sldMk cId="3733931926" sldId="295"/>
            <ac:picMk id="4" creationId="{88EF8FF5-D6CB-ED9A-1474-7727F5D564C3}"/>
          </ac:picMkLst>
        </pc:picChg>
      </pc:sldChg>
      <pc:sldChg chg="addSp delSp modSp new mod">
        <pc:chgData name="David Nehrenz" userId="491cf678-319b-4c35-abbe-fee1955a26b5" providerId="ADAL" clId="{7AA48777-5833-46C9-A225-DC28630264FA}" dt="2023-05-11T15:10:54.734" v="59" actId="732"/>
        <pc:sldMkLst>
          <pc:docMk/>
          <pc:sldMk cId="3352819999" sldId="296"/>
        </pc:sldMkLst>
        <pc:spChg chg="del">
          <ac:chgData name="David Nehrenz" userId="491cf678-319b-4c35-abbe-fee1955a26b5" providerId="ADAL" clId="{7AA48777-5833-46C9-A225-DC28630264FA}" dt="2023-05-11T15:10:39.654" v="57"/>
          <ac:spMkLst>
            <pc:docMk/>
            <pc:sldMk cId="3352819999" sldId="296"/>
            <ac:spMk id="3" creationId="{25927B7F-1AA8-1709-70A9-6FD0D366AE75}"/>
          </ac:spMkLst>
        </pc:spChg>
        <pc:picChg chg="add mod modCrop">
          <ac:chgData name="David Nehrenz" userId="491cf678-319b-4c35-abbe-fee1955a26b5" providerId="ADAL" clId="{7AA48777-5833-46C9-A225-DC28630264FA}" dt="2023-05-11T15:10:54.734" v="59" actId="732"/>
          <ac:picMkLst>
            <pc:docMk/>
            <pc:sldMk cId="3352819999" sldId="296"/>
            <ac:picMk id="4" creationId="{F7E7EBA8-AF7F-EEF9-2761-85A00E01C3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6-4-23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16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2:10-17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712" b="19774"/>
          <a:stretch/>
        </p:blipFill>
        <p:spPr>
          <a:xfrm>
            <a:off x="1600200" y="228600"/>
            <a:ext cx="5867400" cy="61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E7CE38-1C32-18DE-83B8-3185520501B0}"/>
              </a:ext>
            </a:extLst>
          </p:cNvPr>
          <p:cNvSpPr txBox="1"/>
          <p:nvPr/>
        </p:nvSpPr>
        <p:spPr>
          <a:xfrm>
            <a:off x="304800" y="228600"/>
            <a:ext cx="8534400" cy="639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(10)  For whoever keeps the whole law but fails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one point has become accountable for all of it.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 For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who said,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"Do not commit adultery,"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said, "Do not murder."  If you do not commit adultery but do murder, you have become a transgressor of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law.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(12) So speak and so act as those who are to be judged 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law of liberty.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(13) For judgment is without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mercy</a:t>
            </a:r>
          </a:p>
          <a:p>
            <a:pPr algn="ctr">
              <a:lnSpc>
                <a:spcPct val="107000"/>
              </a:lnSpc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one who has shown no mercy.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Mercy triumphs over judgment.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20:13,14;   Dt 5:17,18;   27:26;  28:15;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Job 22:6-11;   Ps 18:25,26;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21:3,13;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25:11-14; 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5:7,18,19;   6:14,15;   9:13;  12:7;  16:27;  18:21-35;  23:23;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Lk 6:37,38;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5:24;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3:12-15;    2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5:10;   Gal 3:10;  5:3;   Rev 22:12)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6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60B8CF-38EA-69A6-A5B6-94DEFD682E53}"/>
              </a:ext>
            </a:extLst>
          </p:cNvPr>
          <p:cNvSpPr txBox="1"/>
          <p:nvPr/>
        </p:nvSpPr>
        <p:spPr>
          <a:xfrm>
            <a:off x="381000" y="304800"/>
            <a:ext cx="8458200" cy="606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(14) What good is it, my brothers, if someone says he has faith but does not have works?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that faith save him?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(15) If a brother or sister is poorly clothed and lacking in daily food,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(16) and one of you says to them,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"Go in peace, be warmed and filled,"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giving them the things needed for the body, what good is that? </a:t>
            </a: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(17) So also faith by itself, if it does not have works</a:t>
            </a:r>
            <a:r>
              <a:rPr lang="en-US" sz="28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is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(Job 31:19;    Mt 7:26;  23:1-6;   25:35;    Lk 3:11;  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5:6;   1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3:17,18)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838297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7848600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 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1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878902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85800"/>
            <a:ext cx="86292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52400"/>
            <a:ext cx="8458200" cy="664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LAW: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whoever keeps the whole law but fails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one point has become accountable for all of it.” 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(Breaking of one commandment has a domino effect on all ten commandments)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GOSPEL: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“Mercy triumphs over judgment.”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(Mercy is personified in our Lord Jesus Christ – the Merciful One)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JUSTIFICATION AND SANCTIFICATION JOINED TOGETHER: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 also faith by itself, if it does not have works, is dead.”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good tree will always bear good fruit)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in preaching, teaching and living,  properly then,  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distinguish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three crucial truths from the Bible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show us how God carefully deals with each one of us?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303</Words>
  <Application>Microsoft Office PowerPoint</Application>
  <PresentationFormat>On-screen Show (4:3)</PresentationFormat>
  <Paragraphs>46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48</cp:revision>
  <dcterms:created xsi:type="dcterms:W3CDTF">2022-02-24T21:20:30Z</dcterms:created>
  <dcterms:modified xsi:type="dcterms:W3CDTF">2023-06-03T19:35:08Z</dcterms:modified>
</cp:coreProperties>
</file>