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92" r:id="rId5"/>
    <p:sldId id="293" r:id="rId6"/>
    <p:sldId id="295" r:id="rId7"/>
    <p:sldId id="276" r:id="rId8"/>
    <p:sldId id="266" r:id="rId9"/>
    <p:sldId id="267" r:id="rId10"/>
    <p:sldId id="268" r:id="rId11"/>
    <p:sldId id="271" r:id="rId12"/>
    <p:sldId id="277" r:id="rId13"/>
    <p:sldId id="281" r:id="rId14"/>
    <p:sldId id="282" r:id="rId15"/>
    <p:sldId id="283" r:id="rId16"/>
    <p:sldId id="286" r:id="rId17"/>
    <p:sldId id="287" r:id="rId18"/>
    <p:sldId id="288" r:id="rId19"/>
    <p:sldId id="289" r:id="rId20"/>
    <p:sldId id="291" r:id="rId21"/>
    <p:sldId id="294" r:id="rId22"/>
    <p:sldId id="296" r:id="rId23"/>
    <p:sldId id="29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A48777-5833-46C9-A225-DC28630264FA}" v="6" dt="2023-05-11T15:10:39.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97" autoAdjust="0"/>
    <p:restoredTop sz="94660"/>
  </p:normalViewPr>
  <p:slideViewPr>
    <p:cSldViewPr>
      <p:cViewPr varScale="1">
        <p:scale>
          <a:sx n="65" d="100"/>
          <a:sy n="65" d="100"/>
        </p:scale>
        <p:origin x="128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Nehrenz" userId="491cf678-319b-4c35-abbe-fee1955a26b5" providerId="ADAL" clId="{7AA48777-5833-46C9-A225-DC28630264FA}"/>
    <pc:docChg chg="custSel addSld modSld">
      <pc:chgData name="David Nehrenz" userId="491cf678-319b-4c35-abbe-fee1955a26b5" providerId="ADAL" clId="{7AA48777-5833-46C9-A225-DC28630264FA}" dt="2023-05-11T15:10:54.734" v="59" actId="732"/>
      <pc:docMkLst>
        <pc:docMk/>
      </pc:docMkLst>
      <pc:sldChg chg="modSp mod">
        <pc:chgData name="David Nehrenz" userId="491cf678-319b-4c35-abbe-fee1955a26b5" providerId="ADAL" clId="{7AA48777-5833-46C9-A225-DC28630264FA}" dt="2023-05-11T15:02:36.406" v="6" actId="20577"/>
        <pc:sldMkLst>
          <pc:docMk/>
          <pc:sldMk cId="1381407545" sldId="256"/>
        </pc:sldMkLst>
        <pc:spChg chg="mod">
          <ac:chgData name="David Nehrenz" userId="491cf678-319b-4c35-abbe-fee1955a26b5" providerId="ADAL" clId="{7AA48777-5833-46C9-A225-DC28630264FA}" dt="2023-05-11T15:02:36.406" v="6" actId="20577"/>
          <ac:spMkLst>
            <pc:docMk/>
            <pc:sldMk cId="1381407545" sldId="256"/>
            <ac:spMk id="5" creationId="{00000000-0000-0000-0000-000000000000}"/>
          </ac:spMkLst>
        </pc:spChg>
      </pc:sldChg>
      <pc:sldChg chg="addSp delSp modSp mod">
        <pc:chgData name="David Nehrenz" userId="491cf678-319b-4c35-abbe-fee1955a26b5" providerId="ADAL" clId="{7AA48777-5833-46C9-A225-DC28630264FA}" dt="2023-05-11T15:08:58.824" v="55" actId="1076"/>
        <pc:sldMkLst>
          <pc:docMk/>
          <pc:sldMk cId="180115649" sldId="257"/>
        </pc:sldMkLst>
        <pc:spChg chg="del">
          <ac:chgData name="David Nehrenz" userId="491cf678-319b-4c35-abbe-fee1955a26b5" providerId="ADAL" clId="{7AA48777-5833-46C9-A225-DC28630264FA}" dt="2023-05-11T15:08:53.654" v="53" actId="478"/>
          <ac:spMkLst>
            <pc:docMk/>
            <pc:sldMk cId="180115649" sldId="257"/>
            <ac:spMk id="2" creationId="{00000000-0000-0000-0000-000000000000}"/>
          </ac:spMkLst>
        </pc:spChg>
        <pc:spChg chg="add del mod">
          <ac:chgData name="David Nehrenz" userId="491cf678-319b-4c35-abbe-fee1955a26b5" providerId="ADAL" clId="{7AA48777-5833-46C9-A225-DC28630264FA}" dt="2023-05-11T15:02:42.455" v="8"/>
          <ac:spMkLst>
            <pc:docMk/>
            <pc:sldMk cId="180115649" sldId="257"/>
            <ac:spMk id="5" creationId="{A1E2AA40-15B1-E86D-3488-1A8B7535A4C4}"/>
          </ac:spMkLst>
        </pc:spChg>
        <pc:spChg chg="add del mod">
          <ac:chgData name="David Nehrenz" userId="491cf678-319b-4c35-abbe-fee1955a26b5" providerId="ADAL" clId="{7AA48777-5833-46C9-A225-DC28630264FA}" dt="2023-05-11T15:08:56.392" v="54" actId="478"/>
          <ac:spMkLst>
            <pc:docMk/>
            <pc:sldMk cId="180115649" sldId="257"/>
            <ac:spMk id="8" creationId="{281D6CF2-AEF1-7FAA-CB92-96AA29F8AAFB}"/>
          </ac:spMkLst>
        </pc:spChg>
        <pc:picChg chg="del">
          <ac:chgData name="David Nehrenz" userId="491cf678-319b-4c35-abbe-fee1955a26b5" providerId="ADAL" clId="{7AA48777-5833-46C9-A225-DC28630264FA}" dt="2023-05-11T15:02:39.904" v="7" actId="478"/>
          <ac:picMkLst>
            <pc:docMk/>
            <pc:sldMk cId="180115649" sldId="257"/>
            <ac:picMk id="4" creationId="{00000000-0000-0000-0000-000000000000}"/>
          </ac:picMkLst>
        </pc:picChg>
        <pc:picChg chg="add del mod">
          <ac:chgData name="David Nehrenz" userId="491cf678-319b-4c35-abbe-fee1955a26b5" providerId="ADAL" clId="{7AA48777-5833-46C9-A225-DC28630264FA}" dt="2023-05-11T15:08:09.023" v="50" actId="478"/>
          <ac:picMkLst>
            <pc:docMk/>
            <pc:sldMk cId="180115649" sldId="257"/>
            <ac:picMk id="6" creationId="{EAE3233C-67FD-9DC2-84F2-1DE00A836BF8}"/>
          </ac:picMkLst>
        </pc:picChg>
        <pc:picChg chg="add mod">
          <ac:chgData name="David Nehrenz" userId="491cf678-319b-4c35-abbe-fee1955a26b5" providerId="ADAL" clId="{7AA48777-5833-46C9-A225-DC28630264FA}" dt="2023-05-11T15:08:58.824" v="55" actId="1076"/>
          <ac:picMkLst>
            <pc:docMk/>
            <pc:sldMk cId="180115649" sldId="257"/>
            <ac:picMk id="9" creationId="{5A61A877-7FCF-1F0A-FA5F-7AD3FC9E13A3}"/>
          </ac:picMkLst>
        </pc:picChg>
      </pc:sldChg>
      <pc:sldChg chg="addSp delSp modSp mod">
        <pc:chgData name="David Nehrenz" userId="491cf678-319b-4c35-abbe-fee1955a26b5" providerId="ADAL" clId="{7AA48777-5833-46C9-A225-DC28630264FA}" dt="2023-05-11T15:05:19.920" v="31" actId="255"/>
        <pc:sldMkLst>
          <pc:docMk/>
          <pc:sldMk cId="1686638294" sldId="275"/>
        </pc:sldMkLst>
        <pc:spChg chg="add mod">
          <ac:chgData name="David Nehrenz" userId="491cf678-319b-4c35-abbe-fee1955a26b5" providerId="ADAL" clId="{7AA48777-5833-46C9-A225-DC28630264FA}" dt="2023-05-11T15:05:19.920" v="31" actId="255"/>
          <ac:spMkLst>
            <pc:docMk/>
            <pc:sldMk cId="1686638294" sldId="275"/>
            <ac:spMk id="2" creationId="{97E7CE38-1C32-18DE-83B8-3185520501B0}"/>
          </ac:spMkLst>
        </pc:spChg>
        <pc:spChg chg="del mod">
          <ac:chgData name="David Nehrenz" userId="491cf678-319b-4c35-abbe-fee1955a26b5" providerId="ADAL" clId="{7AA48777-5833-46C9-A225-DC28630264FA}" dt="2023-05-11T15:04:10.480" v="23"/>
          <ac:spMkLst>
            <pc:docMk/>
            <pc:sldMk cId="1686638294" sldId="275"/>
            <ac:spMk id="5" creationId="{D9F2C1AF-3DC5-BF23-30A1-C03E0B2D02BF}"/>
          </ac:spMkLst>
        </pc:spChg>
        <pc:picChg chg="del">
          <ac:chgData name="David Nehrenz" userId="491cf678-319b-4c35-abbe-fee1955a26b5" providerId="ADAL" clId="{7AA48777-5833-46C9-A225-DC28630264FA}" dt="2023-05-11T15:04:05.942" v="20" actId="478"/>
          <ac:picMkLst>
            <pc:docMk/>
            <pc:sldMk cId="1686638294" sldId="275"/>
            <ac:picMk id="3" creationId="{00000000-0000-0000-0000-000000000000}"/>
          </ac:picMkLst>
        </pc:picChg>
      </pc:sldChg>
      <pc:sldChg chg="modSp mod">
        <pc:chgData name="David Nehrenz" userId="491cf678-319b-4c35-abbe-fee1955a26b5" providerId="ADAL" clId="{7AA48777-5833-46C9-A225-DC28630264FA}" dt="2023-05-11T15:07:06.127" v="43" actId="1076"/>
        <pc:sldMkLst>
          <pc:docMk/>
          <pc:sldMk cId="3402538013" sldId="276"/>
        </pc:sldMkLst>
        <pc:spChg chg="mod">
          <ac:chgData name="David Nehrenz" userId="491cf678-319b-4c35-abbe-fee1955a26b5" providerId="ADAL" clId="{7AA48777-5833-46C9-A225-DC28630264FA}" dt="2023-05-11T15:07:06.127" v="43" actId="1076"/>
          <ac:spMkLst>
            <pc:docMk/>
            <pc:sldMk cId="3402538013" sldId="276"/>
            <ac:spMk id="5" creationId="{00000000-0000-0000-0000-000000000000}"/>
          </ac:spMkLst>
        </pc:spChg>
      </pc:sldChg>
      <pc:sldChg chg="modSp mod">
        <pc:chgData name="David Nehrenz" userId="491cf678-319b-4c35-abbe-fee1955a26b5" providerId="ADAL" clId="{7AA48777-5833-46C9-A225-DC28630264FA}" dt="2023-05-11T15:03:48.074" v="19" actId="1076"/>
        <pc:sldMkLst>
          <pc:docMk/>
          <pc:sldMk cId="3712446198" sldId="290"/>
        </pc:sldMkLst>
        <pc:spChg chg="mod">
          <ac:chgData name="David Nehrenz" userId="491cf678-319b-4c35-abbe-fee1955a26b5" providerId="ADAL" clId="{7AA48777-5833-46C9-A225-DC28630264FA}" dt="2023-05-11T15:03:48.074" v="19" actId="1076"/>
          <ac:spMkLst>
            <pc:docMk/>
            <pc:sldMk cId="3712446198" sldId="290"/>
            <ac:spMk id="4" creationId="{02607423-19F3-159A-1387-22303824509D}"/>
          </ac:spMkLst>
        </pc:spChg>
      </pc:sldChg>
      <pc:sldChg chg="addSp delSp modSp mod">
        <pc:chgData name="David Nehrenz" userId="491cf678-319b-4c35-abbe-fee1955a26b5" providerId="ADAL" clId="{7AA48777-5833-46C9-A225-DC28630264FA}" dt="2023-05-11T15:06:02.168" v="37" actId="14100"/>
        <pc:sldMkLst>
          <pc:docMk/>
          <pc:sldMk cId="1537676812" sldId="292"/>
        </pc:sldMkLst>
        <pc:spChg chg="del">
          <ac:chgData name="David Nehrenz" userId="491cf678-319b-4c35-abbe-fee1955a26b5" providerId="ADAL" clId="{7AA48777-5833-46C9-A225-DC28630264FA}" dt="2023-05-11T15:05:25.604" v="32" actId="478"/>
          <ac:spMkLst>
            <pc:docMk/>
            <pc:sldMk cId="1537676812" sldId="292"/>
            <ac:spMk id="2" creationId="{00000000-0000-0000-0000-000000000000}"/>
          </ac:spMkLst>
        </pc:spChg>
        <pc:spChg chg="add del mod">
          <ac:chgData name="David Nehrenz" userId="491cf678-319b-4c35-abbe-fee1955a26b5" providerId="ADAL" clId="{7AA48777-5833-46C9-A225-DC28630264FA}" dt="2023-05-11T15:04:32.724" v="27" actId="21"/>
          <ac:spMkLst>
            <pc:docMk/>
            <pc:sldMk cId="1537676812" sldId="292"/>
            <ac:spMk id="6" creationId="{452E72CA-F46D-C9EE-1F21-A73BEC4F6FE0}"/>
          </ac:spMkLst>
        </pc:spChg>
        <pc:spChg chg="add mod">
          <ac:chgData name="David Nehrenz" userId="491cf678-319b-4c35-abbe-fee1955a26b5" providerId="ADAL" clId="{7AA48777-5833-46C9-A225-DC28630264FA}" dt="2023-05-11T15:06:02.168" v="37" actId="14100"/>
          <ac:spMkLst>
            <pc:docMk/>
            <pc:sldMk cId="1537676812" sldId="292"/>
            <ac:spMk id="7" creationId="{C360B8CF-38EA-69A6-A5B6-94DEFD682E53}"/>
          </ac:spMkLst>
        </pc:spChg>
        <pc:picChg chg="del">
          <ac:chgData name="David Nehrenz" userId="491cf678-319b-4c35-abbe-fee1955a26b5" providerId="ADAL" clId="{7AA48777-5833-46C9-A225-DC28630264FA}" dt="2023-05-11T15:04:12.281" v="24" actId="478"/>
          <ac:picMkLst>
            <pc:docMk/>
            <pc:sldMk cId="1537676812" sldId="292"/>
            <ac:picMk id="4" creationId="{00000000-0000-0000-0000-000000000000}"/>
          </ac:picMkLst>
        </pc:picChg>
        <pc:picChg chg="del">
          <ac:chgData name="David Nehrenz" userId="491cf678-319b-4c35-abbe-fee1955a26b5" providerId="ADAL" clId="{7AA48777-5833-46C9-A225-DC28630264FA}" dt="2023-05-11T15:04:35.960" v="28" actId="478"/>
          <ac:picMkLst>
            <pc:docMk/>
            <pc:sldMk cId="1537676812" sldId="292"/>
            <ac:picMk id="5" creationId="{00000000-0000-0000-0000-000000000000}"/>
          </ac:picMkLst>
        </pc:picChg>
      </pc:sldChg>
      <pc:sldChg chg="addSp delSp modSp new mod">
        <pc:chgData name="David Nehrenz" userId="491cf678-319b-4c35-abbe-fee1955a26b5" providerId="ADAL" clId="{7AA48777-5833-46C9-A225-DC28630264FA}" dt="2023-05-11T15:07:43.014" v="49" actId="1076"/>
        <pc:sldMkLst>
          <pc:docMk/>
          <pc:sldMk cId="3733931926" sldId="295"/>
        </pc:sldMkLst>
        <pc:spChg chg="del">
          <ac:chgData name="David Nehrenz" userId="491cf678-319b-4c35-abbe-fee1955a26b5" providerId="ADAL" clId="{7AA48777-5833-46C9-A225-DC28630264FA}" dt="2023-05-11T15:07:24.838" v="45"/>
          <ac:spMkLst>
            <pc:docMk/>
            <pc:sldMk cId="3733931926" sldId="295"/>
            <ac:spMk id="3" creationId="{5C96CC66-2E7A-7C3E-BA5B-FA7307AE37C4}"/>
          </ac:spMkLst>
        </pc:spChg>
        <pc:picChg chg="add mod">
          <ac:chgData name="David Nehrenz" userId="491cf678-319b-4c35-abbe-fee1955a26b5" providerId="ADAL" clId="{7AA48777-5833-46C9-A225-DC28630264FA}" dt="2023-05-11T15:07:43.014" v="49" actId="1076"/>
          <ac:picMkLst>
            <pc:docMk/>
            <pc:sldMk cId="3733931926" sldId="295"/>
            <ac:picMk id="4" creationId="{88EF8FF5-D6CB-ED9A-1474-7727F5D564C3}"/>
          </ac:picMkLst>
        </pc:picChg>
      </pc:sldChg>
      <pc:sldChg chg="addSp delSp modSp new mod">
        <pc:chgData name="David Nehrenz" userId="491cf678-319b-4c35-abbe-fee1955a26b5" providerId="ADAL" clId="{7AA48777-5833-46C9-A225-DC28630264FA}" dt="2023-05-11T15:10:54.734" v="59" actId="732"/>
        <pc:sldMkLst>
          <pc:docMk/>
          <pc:sldMk cId="3352819999" sldId="296"/>
        </pc:sldMkLst>
        <pc:spChg chg="del">
          <ac:chgData name="David Nehrenz" userId="491cf678-319b-4c35-abbe-fee1955a26b5" providerId="ADAL" clId="{7AA48777-5833-46C9-A225-DC28630264FA}" dt="2023-05-11T15:10:39.654" v="57"/>
          <ac:spMkLst>
            <pc:docMk/>
            <pc:sldMk cId="3352819999" sldId="296"/>
            <ac:spMk id="3" creationId="{25927B7F-1AA8-1709-70A9-6FD0D366AE75}"/>
          </ac:spMkLst>
        </pc:spChg>
        <pc:picChg chg="add mod modCrop">
          <ac:chgData name="David Nehrenz" userId="491cf678-319b-4c35-abbe-fee1955a26b5" providerId="ADAL" clId="{7AA48777-5833-46C9-A225-DC28630264FA}" dt="2023-05-11T15:10:54.734" v="59" actId="732"/>
          <ac:picMkLst>
            <pc:docMk/>
            <pc:sldMk cId="3352819999" sldId="296"/>
            <ac:picMk id="4" creationId="{F7E7EBA8-AF7F-EEF9-2761-85A00E01C35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C63F61-7A4B-442A-8CB5-4B6A0726F5E1}"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C63F61-7A4B-442A-8CB5-4B6A0726F5E1}"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5/19/2023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C63F61-7A4B-442A-8CB5-4B6A0726F5E1}"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C63F61-7A4B-442A-8CB5-4B6A0726F5E1}" type="datetimeFigureOut">
              <a:rPr lang="en-US" smtClean="0"/>
              <a:t>5/19/2023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C63F61-7A4B-442A-8CB5-4B6A0726F5E1}" type="datetimeFigureOut">
              <a:rPr lang="en-US" smtClean="0"/>
              <a:t>5/19/2023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5/19/2023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5/19/2023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5/19/2023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572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Epistle of James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a:t>
            </a:r>
          </a:p>
          <a:p>
            <a:pPr algn="ctr"/>
            <a:r>
              <a:rPr lang="en-US" sz="4400" b="1" dirty="0">
                <a:solidFill>
                  <a:prstClr val="black"/>
                </a:solidFill>
                <a:ea typeface="Calibri"/>
                <a:cs typeface="Times New Roman"/>
              </a:rPr>
              <a:t> “The Testing of Your Faith”</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5-21-23</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15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2:6-9</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F4670C-33DB-1897-777F-C743E7629DB6}"/>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0BB916D3-6F37-2D1C-19DB-BDD0AFCE9770}"/>
              </a:ext>
            </a:extLst>
          </p:cNvPr>
          <p:cNvPicPr>
            <a:picLocks noGrp="1" noChangeAspect="1"/>
          </p:cNvPicPr>
          <p:nvPr>
            <p:ph idx="1"/>
          </p:nvPr>
        </p:nvPicPr>
        <p:blipFill>
          <a:blip r:embed="rId2"/>
          <a:stretch>
            <a:fillRect/>
          </a:stretch>
        </p:blipFill>
        <p:spPr>
          <a:xfrm>
            <a:off x="252835" y="838200"/>
            <a:ext cx="8409126" cy="4724400"/>
          </a:xfrm>
          <a:prstGeom prst="rect">
            <a:avLst/>
          </a:prstGeom>
        </p:spPr>
      </p:pic>
    </p:spTree>
    <p:extLst>
      <p:ext uri="{BB962C8B-B14F-4D97-AF65-F5344CB8AC3E}">
        <p14:creationId xmlns:p14="http://schemas.microsoft.com/office/powerpoint/2010/main" val="848435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6214"/>
          <a:stretch/>
        </p:blipFill>
        <p:spPr>
          <a:xfrm>
            <a:off x="457200" y="1066800"/>
            <a:ext cx="8229600" cy="4038600"/>
          </a:xfrm>
          <a:prstGeom prst="rect">
            <a:avLst/>
          </a:prstGeom>
        </p:spPr>
      </p:pic>
    </p:spTree>
    <p:extLst>
      <p:ext uri="{BB962C8B-B14F-4D97-AF65-F5344CB8AC3E}">
        <p14:creationId xmlns:p14="http://schemas.microsoft.com/office/powerpoint/2010/main" val="1545311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00200" y="262915"/>
            <a:ext cx="5603677" cy="6306972"/>
          </a:xfrm>
          <a:prstGeom prst="rect">
            <a:avLst/>
          </a:prstGeom>
        </p:spPr>
      </p:pic>
    </p:spTree>
    <p:extLst>
      <p:ext uri="{BB962C8B-B14F-4D97-AF65-F5344CB8AC3E}">
        <p14:creationId xmlns:p14="http://schemas.microsoft.com/office/powerpoint/2010/main" val="3095904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569635" y="846138"/>
            <a:ext cx="8146473" cy="4267200"/>
          </a:xfrm>
          <a:prstGeom prst="rect">
            <a:avLst/>
          </a:prstGeom>
        </p:spPr>
      </p:pic>
    </p:spTree>
    <p:extLst>
      <p:ext uri="{BB962C8B-B14F-4D97-AF65-F5344CB8AC3E}">
        <p14:creationId xmlns:p14="http://schemas.microsoft.com/office/powerpoint/2010/main" val="48659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AD119-FAD1-ECC3-0359-EFD2ABA17B7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DA291FA2-7B62-FBD6-88B7-6E4B9A7D8589}"/>
              </a:ext>
            </a:extLst>
          </p:cNvPr>
          <p:cNvPicPr>
            <a:picLocks noGrp="1" noChangeAspect="1"/>
          </p:cNvPicPr>
          <p:nvPr>
            <p:ph idx="1"/>
          </p:nvPr>
        </p:nvPicPr>
        <p:blipFill>
          <a:blip r:embed="rId2"/>
          <a:stretch>
            <a:fillRect/>
          </a:stretch>
        </p:blipFill>
        <p:spPr>
          <a:xfrm>
            <a:off x="533400" y="762000"/>
            <a:ext cx="7846809" cy="4419600"/>
          </a:xfrm>
          <a:prstGeom prst="rect">
            <a:avLst/>
          </a:prstGeom>
        </p:spPr>
      </p:pic>
    </p:spTree>
    <p:extLst>
      <p:ext uri="{BB962C8B-B14F-4D97-AF65-F5344CB8AC3E}">
        <p14:creationId xmlns:p14="http://schemas.microsoft.com/office/powerpoint/2010/main" val="3670453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 t="13617" r="6735" b="12304"/>
          <a:stretch/>
        </p:blipFill>
        <p:spPr>
          <a:xfrm>
            <a:off x="439615" y="251192"/>
            <a:ext cx="8000620" cy="6354762"/>
          </a:xfrm>
          <a:prstGeom prst="rect">
            <a:avLst/>
          </a:prstGeom>
        </p:spPr>
      </p:pic>
    </p:spTree>
    <p:extLst>
      <p:ext uri="{BB962C8B-B14F-4D97-AF65-F5344CB8AC3E}">
        <p14:creationId xmlns:p14="http://schemas.microsoft.com/office/powerpoint/2010/main" val="2230720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7800" y="228600"/>
            <a:ext cx="6096000" cy="6096000"/>
          </a:xfrm>
          <a:prstGeom prst="rect">
            <a:avLst/>
          </a:prstGeom>
        </p:spPr>
      </p:pic>
    </p:spTree>
    <p:extLst>
      <p:ext uri="{BB962C8B-B14F-4D97-AF65-F5344CB8AC3E}">
        <p14:creationId xmlns:p14="http://schemas.microsoft.com/office/powerpoint/2010/main" val="59576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1AF2D2-7C93-85BA-34B8-231CF136827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DB67479-A7EF-ED81-1494-ED1F78010141}"/>
              </a:ext>
            </a:extLst>
          </p:cNvPr>
          <p:cNvPicPr>
            <a:picLocks noGrp="1" noChangeAspect="1"/>
          </p:cNvPicPr>
          <p:nvPr>
            <p:ph idx="1"/>
          </p:nvPr>
        </p:nvPicPr>
        <p:blipFill rotWithShape="1">
          <a:blip r:embed="rId2"/>
          <a:srcRect b="9946"/>
          <a:stretch/>
        </p:blipFill>
        <p:spPr>
          <a:xfrm>
            <a:off x="475303" y="480219"/>
            <a:ext cx="7863416" cy="5310981"/>
          </a:xfrm>
          <a:prstGeom prst="rect">
            <a:avLst/>
          </a:prstGeom>
        </p:spPr>
      </p:pic>
    </p:spTree>
    <p:extLst>
      <p:ext uri="{BB962C8B-B14F-4D97-AF65-F5344CB8AC3E}">
        <p14:creationId xmlns:p14="http://schemas.microsoft.com/office/powerpoint/2010/main" val="453413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6D1B6F-678D-DA11-BA8C-886C860CCC2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xmlns="" id="{AA153120-FAB2-3DBD-5F12-A50C0C4C2871}"/>
              </a:ext>
            </a:extLst>
          </p:cNvPr>
          <p:cNvPicPr>
            <a:picLocks noGrp="1" noChangeAspect="1"/>
          </p:cNvPicPr>
          <p:nvPr>
            <p:ph idx="1"/>
          </p:nvPr>
        </p:nvPicPr>
        <p:blipFill>
          <a:blip r:embed="rId2"/>
          <a:stretch>
            <a:fillRect/>
          </a:stretch>
        </p:blipFill>
        <p:spPr>
          <a:xfrm>
            <a:off x="644916" y="914400"/>
            <a:ext cx="8009467" cy="4191000"/>
          </a:xfrm>
          <a:prstGeom prst="rect">
            <a:avLst/>
          </a:prstGeom>
        </p:spPr>
      </p:pic>
    </p:spTree>
    <p:extLst>
      <p:ext uri="{BB962C8B-B14F-4D97-AF65-F5344CB8AC3E}">
        <p14:creationId xmlns:p14="http://schemas.microsoft.com/office/powerpoint/2010/main" val="259486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5C673F9-8054-9C0F-8BDA-CD2531C918F9}"/>
              </a:ext>
            </a:extLst>
          </p:cNvPr>
          <p:cNvPicPr>
            <a:picLocks noChangeAspect="1"/>
          </p:cNvPicPr>
          <p:nvPr/>
        </p:nvPicPr>
        <p:blipFill>
          <a:blip r:embed="rId2"/>
          <a:stretch>
            <a:fillRect/>
          </a:stretch>
        </p:blipFill>
        <p:spPr>
          <a:xfrm>
            <a:off x="609600" y="533400"/>
            <a:ext cx="8115300" cy="5410200"/>
          </a:xfrm>
          <a:prstGeom prst="rect">
            <a:avLst/>
          </a:prstGeom>
        </p:spPr>
      </p:pic>
      <p:sp>
        <p:nvSpPr>
          <p:cNvPr id="2" name="Title 1">
            <a:extLst>
              <a:ext uri="{FF2B5EF4-FFF2-40B4-BE49-F238E27FC236}">
                <a16:creationId xmlns:a16="http://schemas.microsoft.com/office/drawing/2014/main" xmlns="" id="{3C20B9AC-C6E8-E89A-A168-1343C1FFDD7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xmlns="" id="{90001CCC-433F-A1C3-7B42-A6365A7CFC5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3665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3289" b="37541"/>
          <a:stretch/>
        </p:blipFill>
        <p:spPr>
          <a:xfrm>
            <a:off x="381000" y="914400"/>
            <a:ext cx="8402595" cy="3886200"/>
          </a:xfrm>
          <a:prstGeom prst="rect">
            <a:avLst/>
          </a:prstGeom>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0A914-7F0A-B419-0DD4-49B3EC790D6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99027365-3FAB-02B1-6BE2-70F77AFDCA58}"/>
              </a:ext>
            </a:extLst>
          </p:cNvPr>
          <p:cNvPicPr>
            <a:picLocks noGrp="1" noChangeAspect="1"/>
          </p:cNvPicPr>
          <p:nvPr>
            <p:ph idx="1"/>
          </p:nvPr>
        </p:nvPicPr>
        <p:blipFill>
          <a:blip r:embed="rId2"/>
          <a:stretch>
            <a:fillRect/>
          </a:stretch>
        </p:blipFill>
        <p:spPr>
          <a:xfrm>
            <a:off x="457200" y="381000"/>
            <a:ext cx="7965016" cy="5973762"/>
          </a:xfrm>
          <a:prstGeom prst="rect">
            <a:avLst/>
          </a:prstGeom>
        </p:spPr>
      </p:pic>
    </p:spTree>
    <p:extLst>
      <p:ext uri="{BB962C8B-B14F-4D97-AF65-F5344CB8AC3E}">
        <p14:creationId xmlns:p14="http://schemas.microsoft.com/office/powerpoint/2010/main" val="162200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80646" y="762000"/>
            <a:ext cx="7881095" cy="5257800"/>
          </a:xfrm>
          <a:prstGeom prst="rect">
            <a:avLst/>
          </a:prstGeom>
        </p:spPr>
      </p:pic>
    </p:spTree>
    <p:extLst>
      <p:ext uri="{BB962C8B-B14F-4D97-AF65-F5344CB8AC3E}">
        <p14:creationId xmlns:p14="http://schemas.microsoft.com/office/powerpoint/2010/main" val="131559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8964C-08E8-1B80-127F-43FA4D0E004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F7E7EBA8-AF7F-EEF9-2761-85A00E01C350}"/>
              </a:ext>
            </a:extLst>
          </p:cNvPr>
          <p:cNvPicPr>
            <a:picLocks noGrp="1" noChangeAspect="1"/>
          </p:cNvPicPr>
          <p:nvPr>
            <p:ph idx="1"/>
          </p:nvPr>
        </p:nvPicPr>
        <p:blipFill rotWithShape="1">
          <a:blip r:embed="rId2"/>
          <a:srcRect b="8289"/>
          <a:stretch/>
        </p:blipFill>
        <p:spPr>
          <a:xfrm>
            <a:off x="381000" y="1066800"/>
            <a:ext cx="8229600" cy="3962400"/>
          </a:xfrm>
          <a:prstGeom prst="rect">
            <a:avLst/>
          </a:prstGeom>
        </p:spPr>
      </p:pic>
    </p:spTree>
    <p:extLst>
      <p:ext uri="{BB962C8B-B14F-4D97-AF65-F5344CB8AC3E}">
        <p14:creationId xmlns:p14="http://schemas.microsoft.com/office/powerpoint/2010/main" val="3352819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3788" b="18131"/>
          <a:stretch/>
        </p:blipFill>
        <p:spPr>
          <a:xfrm>
            <a:off x="369368" y="609600"/>
            <a:ext cx="8405263" cy="5364162"/>
          </a:xfrm>
          <a:prstGeom prst="rect">
            <a:avLst/>
          </a:prstGeom>
        </p:spPr>
      </p:pic>
    </p:spTree>
    <p:extLst>
      <p:ext uri="{BB962C8B-B14F-4D97-AF65-F5344CB8AC3E}">
        <p14:creationId xmlns:p14="http://schemas.microsoft.com/office/powerpoint/2010/main" val="27108060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7E7CE38-1C32-18DE-83B8-3185520501B0}"/>
              </a:ext>
            </a:extLst>
          </p:cNvPr>
          <p:cNvSpPr txBox="1"/>
          <p:nvPr/>
        </p:nvSpPr>
        <p:spPr>
          <a:xfrm>
            <a:off x="457200" y="381000"/>
            <a:ext cx="8229600" cy="6020238"/>
          </a:xfrm>
          <a:prstGeom prst="rect">
            <a:avLst/>
          </a:prstGeom>
          <a:noFill/>
        </p:spPr>
        <p:txBody>
          <a:bodyPr wrap="square" rtlCol="0">
            <a:spAutoFit/>
          </a:bodyPr>
          <a:lstStyle/>
          <a:p>
            <a:pPr lvl="0" algn="ctr">
              <a:lnSpc>
                <a:spcPct val="107000"/>
              </a:lnSpc>
            </a:pPr>
            <a:r>
              <a:rPr lang="en-US" sz="3600" b="1"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TEXT AND STUDY </a:t>
            </a:r>
            <a:r>
              <a:rPr lang="en-US" sz="3600" b="1" u="sng"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NOTES</a:t>
            </a:r>
            <a:endParaRPr lang="en-US" sz="36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6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3600" dirty="0">
                <a:effectLst/>
                <a:latin typeface="Calibri" panose="020F0502020204030204" pitchFamily="34" charset="0"/>
                <a:ea typeface="Calibri" panose="020F0502020204030204" pitchFamily="34" charset="0"/>
                <a:cs typeface="Times New Roman" panose="02020603050405020304" pitchFamily="18" charset="0"/>
              </a:rPr>
              <a:t>6) But you have dishonored </a:t>
            </a:r>
            <a:r>
              <a:rPr lang="en-US" sz="3600" u="sng" dirty="0">
                <a:effectLst/>
                <a:latin typeface="Calibri" panose="020F0502020204030204" pitchFamily="34" charset="0"/>
                <a:ea typeface="Calibri" panose="020F0502020204030204" pitchFamily="34" charset="0"/>
                <a:cs typeface="Times New Roman" panose="02020603050405020304" pitchFamily="18" charset="0"/>
              </a:rPr>
              <a:t>the poor man.</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Are not </a:t>
            </a:r>
            <a:r>
              <a:rPr lang="en-US" sz="3600" u="sng" dirty="0">
                <a:effectLst/>
                <a:latin typeface="Calibri" panose="020F0502020204030204" pitchFamily="34" charset="0"/>
                <a:ea typeface="Calibri" panose="020F0502020204030204" pitchFamily="34" charset="0"/>
                <a:cs typeface="Times New Roman" panose="02020603050405020304" pitchFamily="18" charset="0"/>
              </a:rPr>
              <a:t>the rich the ones</a:t>
            </a:r>
            <a:r>
              <a:rPr lang="en-US" sz="3600" dirty="0">
                <a:effectLst/>
                <a:latin typeface="Calibri" panose="020F0502020204030204" pitchFamily="34" charset="0"/>
                <a:ea typeface="Calibri" panose="020F0502020204030204" pitchFamily="34" charset="0"/>
                <a:cs typeface="Times New Roman" panose="02020603050405020304" pitchFamily="18" charset="0"/>
              </a:rPr>
              <a:t> who oppress you, and the ones who drag you into court? </a:t>
            </a:r>
          </a:p>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(7) Are they not </a:t>
            </a:r>
            <a:r>
              <a:rPr lang="en-US" sz="3600" u="sng" dirty="0">
                <a:effectLst/>
                <a:latin typeface="Calibri" panose="020F0502020204030204" pitchFamily="34" charset="0"/>
                <a:ea typeface="Calibri" panose="020F0502020204030204" pitchFamily="34" charset="0"/>
                <a:cs typeface="Times New Roman" panose="02020603050405020304" pitchFamily="18" charset="0"/>
              </a:rPr>
              <a:t>the ones who blaspheme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the honorable name by which you were called?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3600" b="1" dirty="0">
                <a:effectLst/>
                <a:latin typeface="Calibri" panose="020F0502020204030204" pitchFamily="34" charset="0"/>
                <a:ea typeface="Calibri" panose="020F0502020204030204" pitchFamily="34" charset="0"/>
                <a:cs typeface="Times New Roman" panose="02020603050405020304" pitchFamily="18" charset="0"/>
              </a:rPr>
              <a:t>(Is 63:19;  65:1;   Am 9:12;  11:22;  Ac 8:3;  15:17;  16:19-24; 17:6;  18:12;  1 Cor 6:1-8)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6638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C360B8CF-38EA-69A6-A5B6-94DEFD682E53}"/>
              </a:ext>
            </a:extLst>
          </p:cNvPr>
          <p:cNvSpPr txBox="1"/>
          <p:nvPr/>
        </p:nvSpPr>
        <p:spPr>
          <a:xfrm>
            <a:off x="533400" y="304800"/>
            <a:ext cx="8001000" cy="5865324"/>
          </a:xfrm>
          <a:prstGeom prst="rect">
            <a:avLst/>
          </a:prstGeom>
          <a:noFill/>
        </p:spPr>
        <p:txBody>
          <a:bodyPr wrap="square" rtlCol="0">
            <a:spAutoFit/>
          </a:bodyPr>
          <a:lstStyle/>
          <a:p>
            <a:pPr marL="0" marR="0" algn="ctr">
              <a:lnSpc>
                <a:spcPct val="107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(8) If you really fulfill t</a:t>
            </a:r>
            <a:r>
              <a:rPr lang="en-US" sz="3200" b="1" dirty="0">
                <a:effectLst/>
                <a:latin typeface="Calibri" panose="020F0502020204030204" pitchFamily="34" charset="0"/>
                <a:ea typeface="Calibri" panose="020F0502020204030204" pitchFamily="34" charset="0"/>
                <a:cs typeface="Times New Roman" panose="02020603050405020304" pitchFamily="18" charset="0"/>
              </a:rPr>
              <a:t>he royal law according to the Scripture,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“You shall love your neighbor as yourself,” </a:t>
            </a:r>
            <a:r>
              <a:rPr lang="en-US" sz="3200" dirty="0">
                <a:effectLst/>
                <a:latin typeface="Calibri" panose="020F0502020204030204" pitchFamily="34" charset="0"/>
                <a:ea typeface="Calibri" panose="020F0502020204030204" pitchFamily="34" charset="0"/>
                <a:cs typeface="Times New Roman" panose="02020603050405020304" pitchFamily="18" charset="0"/>
              </a:rPr>
              <a:t>you are doing well. </a:t>
            </a:r>
          </a:p>
          <a:p>
            <a:pPr marL="0" marR="0" algn="ctr">
              <a:lnSpc>
                <a:spcPct val="107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(9) But if you show partiality, you are committing sin and </a:t>
            </a:r>
          </a:p>
          <a:p>
            <a:pPr marL="0" marR="0" algn="ctr">
              <a:lnSpc>
                <a:spcPct val="107000"/>
              </a:lnSpc>
              <a:spcBef>
                <a:spcPts val="0"/>
              </a:spcBef>
              <a:spcAft>
                <a:spcPts val="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are convicted by the law as </a:t>
            </a:r>
            <a:r>
              <a:rPr lang="en-US" sz="3200" u="sng" dirty="0">
                <a:effectLst/>
                <a:latin typeface="Calibri" panose="020F0502020204030204" pitchFamily="34" charset="0"/>
                <a:ea typeface="Calibri" panose="020F0502020204030204" pitchFamily="34" charset="0"/>
                <a:cs typeface="Times New Roman" panose="02020603050405020304" pitchFamily="18" charset="0"/>
              </a:rPr>
              <a:t>transgressors</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(Lev 19:15-18;   Dt 1:17; 16:19;   </a:t>
            </a:r>
          </a:p>
          <a:p>
            <a:pPr marL="0" marR="0" algn="ctr">
              <a:lnSpc>
                <a:spcPct val="107000"/>
              </a:lnSpc>
              <a:spcBef>
                <a:spcPts val="0"/>
              </a:spcBef>
              <a:spcAft>
                <a:spcPts val="0"/>
              </a:spcAft>
            </a:pPr>
            <a:r>
              <a:rPr lang="en-US" sz="3200" b="1" dirty="0">
                <a:effectLst/>
                <a:latin typeface="Calibri" panose="020F0502020204030204" pitchFamily="34" charset="0"/>
                <a:ea typeface="Calibri" panose="020F0502020204030204" pitchFamily="34" charset="0"/>
                <a:cs typeface="Times New Roman" panose="02020603050405020304" pitchFamily="18" charset="0"/>
              </a:rPr>
              <a:t> Mt 5:43; 22:36-40;  Mk 12:31;   Lk 10:25-37;  Rom 13:8-10)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76768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152400"/>
            <a:ext cx="8686800" cy="6424323"/>
          </a:xfrm>
          <a:prstGeom prst="rect">
            <a:avLst/>
          </a:prstGeom>
          <a:noFill/>
        </p:spPr>
        <p:txBody>
          <a:bodyPr wrap="square" rtlCol="0">
            <a:spAutoFit/>
          </a:bodyPr>
          <a:lstStyle/>
          <a:p>
            <a:pPr algn="just">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Note: “Commandments four through ten describe relationships with our fellow humans. Here Luther’s understanding of “vocation” is apparent. Vocation comes from the Latin </a:t>
            </a:r>
            <a:r>
              <a:rPr lang="en-US" sz="1700" dirty="0" err="1">
                <a:latin typeface="Calibri" panose="020F0502020204030204" pitchFamily="34" charset="0"/>
                <a:ea typeface="Calibri" panose="020F0502020204030204" pitchFamily="34" charset="0"/>
                <a:cs typeface="Times New Roman" panose="02020603050405020304" pitchFamily="18" charset="0"/>
              </a:rPr>
              <a:t>vocare</a:t>
            </a:r>
            <a:r>
              <a:rPr lang="en-US" sz="1700" dirty="0">
                <a:latin typeface="Calibri" panose="020F0502020204030204" pitchFamily="34" charset="0"/>
                <a:ea typeface="Calibri" panose="020F0502020204030204" pitchFamily="34" charset="0"/>
                <a:cs typeface="Times New Roman" panose="02020603050405020304" pitchFamily="18" charset="0"/>
              </a:rPr>
              <a:t>, meaning “to call.” God calls everyone to certain roles, or stations, in life. In this commandment, Luther describes our duty before God to honor father and mother, that is, to respect authority. God instituted all forms of authority as an extension of parental authority, for our good. There are various parental authorities, or “fathers,” in our lives, including pastors, teachers, and government officials. </a:t>
            </a:r>
          </a:p>
          <a:p>
            <a:pPr algn="just">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Another insight by Luther is about the life of good works to which Christians are called. We should not regard “Church work” as more holy than the other things in life that we routinely do. Rather, all callings and stations in life serve God and are opportunities for us to obey God’s commandments and to serve our neighbor. The key observation Luther offers is this: faith is what makes a person holy. Faith alone. Good works serve God by serving other people.</a:t>
            </a:r>
          </a:p>
          <a:p>
            <a:pPr algn="just">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r>
              <a:rPr lang="en-US" sz="1700" dirty="0">
                <a:latin typeface="Calibri" panose="020F0502020204030204" pitchFamily="34" charset="0"/>
                <a:ea typeface="Calibri" panose="020F0502020204030204" pitchFamily="34" charset="0"/>
                <a:cs typeface="Times New Roman" panose="02020603050405020304" pitchFamily="18" charset="0"/>
              </a:rPr>
              <a:t>From this it again appears how highly these Ten Commandments are to be exalted and extolled above all estates, commandments, and works that are taught and done apart from them. For here we can boast and say, “Let all the wise people and saints step forth and produce, if they can, a single work like these commandments. God insists on these with such seriousness. He commands them with His greatest wrath and punishment. Besides, He adds such glorious promises to them that He will pour out upon us all good things and blessings. Therefore, they should be taught above all others and be valued precious and dear, as the highest treasure given by God.”</a:t>
            </a:r>
          </a:p>
          <a:p>
            <a:pPr algn="just">
              <a:lnSpc>
                <a:spcPct val="107000"/>
              </a:lnSpc>
            </a:pPr>
            <a:r>
              <a:rPr lang="en-US" sz="1100" dirty="0">
                <a:latin typeface="Calibri" panose="020F0502020204030204" pitchFamily="34" charset="0"/>
                <a:ea typeface="Calibri" panose="020F0502020204030204" pitchFamily="34" charset="0"/>
                <a:cs typeface="Times New Roman" panose="02020603050405020304" pitchFamily="18" charset="0"/>
              </a:rPr>
              <a:t>          Concordia Publishing House. Concordia: The Lutheran Confessions-A Readers Edition of the Book of Concord - 2nd edition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213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1B2875-9D26-8594-7F52-4FD3B76E3E0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xmlns="" id="{88EF8FF5-D6CB-ED9A-1474-7727F5D564C3}"/>
              </a:ext>
            </a:extLst>
          </p:cNvPr>
          <p:cNvPicPr>
            <a:picLocks noGrp="1" noChangeAspect="1"/>
          </p:cNvPicPr>
          <p:nvPr>
            <p:ph idx="1"/>
          </p:nvPr>
        </p:nvPicPr>
        <p:blipFill>
          <a:blip r:embed="rId2"/>
          <a:stretch>
            <a:fillRect/>
          </a:stretch>
        </p:blipFill>
        <p:spPr>
          <a:xfrm>
            <a:off x="790014" y="274638"/>
            <a:ext cx="7563972" cy="6172200"/>
          </a:xfrm>
          <a:prstGeom prst="rect">
            <a:avLst/>
          </a:prstGeom>
        </p:spPr>
      </p:pic>
    </p:spTree>
    <p:extLst>
      <p:ext uri="{BB962C8B-B14F-4D97-AF65-F5344CB8AC3E}">
        <p14:creationId xmlns:p14="http://schemas.microsoft.com/office/powerpoint/2010/main" val="3733931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33564"/>
            <a:ext cx="8458200" cy="5990871"/>
          </a:xfrm>
          <a:prstGeom prst="rect">
            <a:avLst/>
          </a:prstGeom>
          <a:noFill/>
        </p:spPr>
        <p:txBody>
          <a:bodyPr wrap="square" rtlCol="0">
            <a:spAutoFit/>
          </a:bodyPr>
          <a:lstStyle/>
          <a:p>
            <a:pPr algn="ctr">
              <a:lnSpc>
                <a:spcPct val="107000"/>
              </a:lnSpc>
            </a:pPr>
            <a:r>
              <a:rPr lang="en-US" sz="4000" b="1" u="sng" dirty="0">
                <a:latin typeface="Calibri" panose="020F0502020204030204" pitchFamily="34" charset="0"/>
                <a:ea typeface="Calibri" panose="020F0502020204030204" pitchFamily="34" charset="0"/>
                <a:cs typeface="Times New Roman" panose="02020603050405020304" pitchFamily="18" charset="0"/>
              </a:rPr>
              <a:t>LIFE APPLICATION</a:t>
            </a: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“The royal law according to the Scripture,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“You shall love your neighbor as yourself.”</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How does this work out</a:t>
            </a:r>
          </a:p>
          <a:p>
            <a:pPr marL="0" marR="0" algn="ctr">
              <a:lnSpc>
                <a:spcPct val="107000"/>
              </a:lnSpc>
              <a:spcBef>
                <a:spcPts val="0"/>
              </a:spcBef>
              <a:spcAft>
                <a:spcPts val="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 in everyday life?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endParaRPr lang="en-US" sz="4000" b="1" u="sng"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5380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9383" r="10899" b="18844"/>
          <a:stretch/>
        </p:blipFill>
        <p:spPr>
          <a:xfrm>
            <a:off x="675443" y="381000"/>
            <a:ext cx="7793114" cy="5821362"/>
          </a:xfrm>
          <a:prstGeom prst="rect">
            <a:avLst/>
          </a:prstGeom>
        </p:spPr>
      </p:pic>
    </p:spTree>
    <p:extLst>
      <p:ext uri="{BB962C8B-B14F-4D97-AF65-F5344CB8AC3E}">
        <p14:creationId xmlns:p14="http://schemas.microsoft.com/office/powerpoint/2010/main" val="37735777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6764" b="9085"/>
          <a:stretch/>
        </p:blipFill>
        <p:spPr>
          <a:xfrm>
            <a:off x="609600" y="274638"/>
            <a:ext cx="7467600" cy="6284163"/>
          </a:xfrm>
          <a:prstGeom prst="rect">
            <a:avLst/>
          </a:prstGeom>
        </p:spPr>
      </p:pic>
    </p:spTree>
    <p:extLst>
      <p:ext uri="{BB962C8B-B14F-4D97-AF65-F5344CB8AC3E}">
        <p14:creationId xmlns:p14="http://schemas.microsoft.com/office/powerpoint/2010/main" val="813902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251</Words>
  <Application>Microsoft Office PowerPoint</Application>
  <PresentationFormat>On-screen Show (4:3)</PresentationFormat>
  <Paragraphs>27</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David Nehrenz</cp:lastModifiedBy>
  <cp:revision>43</cp:revision>
  <dcterms:created xsi:type="dcterms:W3CDTF">2022-02-24T21:20:30Z</dcterms:created>
  <dcterms:modified xsi:type="dcterms:W3CDTF">2023-05-20T01:40:08Z</dcterms:modified>
</cp:coreProperties>
</file>