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0" r:id="rId4"/>
    <p:sldId id="275" r:id="rId5"/>
    <p:sldId id="292" r:id="rId6"/>
    <p:sldId id="293" r:id="rId7"/>
    <p:sldId id="295" r:id="rId8"/>
    <p:sldId id="276" r:id="rId9"/>
    <p:sldId id="266" r:id="rId10"/>
    <p:sldId id="267" r:id="rId11"/>
    <p:sldId id="268" r:id="rId12"/>
    <p:sldId id="271" r:id="rId13"/>
    <p:sldId id="277" r:id="rId14"/>
    <p:sldId id="281" r:id="rId15"/>
    <p:sldId id="282" r:id="rId16"/>
    <p:sldId id="283" r:id="rId17"/>
    <p:sldId id="286" r:id="rId18"/>
    <p:sldId id="287" r:id="rId19"/>
    <p:sldId id="288" r:id="rId20"/>
    <p:sldId id="289" r:id="rId21"/>
    <p:sldId id="291" r:id="rId22"/>
    <p:sldId id="294" r:id="rId23"/>
    <p:sldId id="296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A48777-5833-46C9-A225-DC28630264FA}" v="6" dt="2023-05-11T15:10:39.6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97" autoAdjust="0"/>
    <p:restoredTop sz="94660"/>
  </p:normalViewPr>
  <p:slideViewPr>
    <p:cSldViewPr>
      <p:cViewPr varScale="1">
        <p:scale>
          <a:sx n="63" d="100"/>
          <a:sy n="63" d="100"/>
        </p:scale>
        <p:origin x="1352" y="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Nehrenz" userId="491cf678-319b-4c35-abbe-fee1955a26b5" providerId="ADAL" clId="{7AA48777-5833-46C9-A225-DC28630264FA}"/>
    <pc:docChg chg="custSel addSld modSld">
      <pc:chgData name="David Nehrenz" userId="491cf678-319b-4c35-abbe-fee1955a26b5" providerId="ADAL" clId="{7AA48777-5833-46C9-A225-DC28630264FA}" dt="2023-05-11T15:10:54.734" v="59" actId="732"/>
      <pc:docMkLst>
        <pc:docMk/>
      </pc:docMkLst>
      <pc:sldChg chg="modSp mod">
        <pc:chgData name="David Nehrenz" userId="491cf678-319b-4c35-abbe-fee1955a26b5" providerId="ADAL" clId="{7AA48777-5833-46C9-A225-DC28630264FA}" dt="2023-05-11T15:02:36.406" v="6" actId="20577"/>
        <pc:sldMkLst>
          <pc:docMk/>
          <pc:sldMk cId="1381407545" sldId="256"/>
        </pc:sldMkLst>
        <pc:spChg chg="mod">
          <ac:chgData name="David Nehrenz" userId="491cf678-319b-4c35-abbe-fee1955a26b5" providerId="ADAL" clId="{7AA48777-5833-46C9-A225-DC28630264FA}" dt="2023-05-11T15:02:36.406" v="6" actId="20577"/>
          <ac:spMkLst>
            <pc:docMk/>
            <pc:sldMk cId="1381407545" sldId="256"/>
            <ac:spMk id="5" creationId="{00000000-0000-0000-0000-000000000000}"/>
          </ac:spMkLst>
        </pc:spChg>
      </pc:sldChg>
      <pc:sldChg chg="addSp delSp modSp mod">
        <pc:chgData name="David Nehrenz" userId="491cf678-319b-4c35-abbe-fee1955a26b5" providerId="ADAL" clId="{7AA48777-5833-46C9-A225-DC28630264FA}" dt="2023-05-11T15:08:58.824" v="55" actId="1076"/>
        <pc:sldMkLst>
          <pc:docMk/>
          <pc:sldMk cId="180115649" sldId="257"/>
        </pc:sldMkLst>
        <pc:spChg chg="del">
          <ac:chgData name="David Nehrenz" userId="491cf678-319b-4c35-abbe-fee1955a26b5" providerId="ADAL" clId="{7AA48777-5833-46C9-A225-DC28630264FA}" dt="2023-05-11T15:08:53.654" v="53" actId="478"/>
          <ac:spMkLst>
            <pc:docMk/>
            <pc:sldMk cId="180115649" sldId="257"/>
            <ac:spMk id="2" creationId="{00000000-0000-0000-0000-000000000000}"/>
          </ac:spMkLst>
        </pc:spChg>
        <pc:spChg chg="add del mod">
          <ac:chgData name="David Nehrenz" userId="491cf678-319b-4c35-abbe-fee1955a26b5" providerId="ADAL" clId="{7AA48777-5833-46C9-A225-DC28630264FA}" dt="2023-05-11T15:02:42.455" v="8"/>
          <ac:spMkLst>
            <pc:docMk/>
            <pc:sldMk cId="180115649" sldId="257"/>
            <ac:spMk id="5" creationId="{A1E2AA40-15B1-E86D-3488-1A8B7535A4C4}"/>
          </ac:spMkLst>
        </pc:spChg>
        <pc:spChg chg="add del mod">
          <ac:chgData name="David Nehrenz" userId="491cf678-319b-4c35-abbe-fee1955a26b5" providerId="ADAL" clId="{7AA48777-5833-46C9-A225-DC28630264FA}" dt="2023-05-11T15:08:56.392" v="54" actId="478"/>
          <ac:spMkLst>
            <pc:docMk/>
            <pc:sldMk cId="180115649" sldId="257"/>
            <ac:spMk id="8" creationId="{281D6CF2-AEF1-7FAA-CB92-96AA29F8AAFB}"/>
          </ac:spMkLst>
        </pc:spChg>
        <pc:picChg chg="del">
          <ac:chgData name="David Nehrenz" userId="491cf678-319b-4c35-abbe-fee1955a26b5" providerId="ADAL" clId="{7AA48777-5833-46C9-A225-DC28630264FA}" dt="2023-05-11T15:02:39.904" v="7" actId="478"/>
          <ac:picMkLst>
            <pc:docMk/>
            <pc:sldMk cId="180115649" sldId="257"/>
            <ac:picMk id="4" creationId="{00000000-0000-0000-0000-000000000000}"/>
          </ac:picMkLst>
        </pc:picChg>
        <pc:picChg chg="add del mod">
          <ac:chgData name="David Nehrenz" userId="491cf678-319b-4c35-abbe-fee1955a26b5" providerId="ADAL" clId="{7AA48777-5833-46C9-A225-DC28630264FA}" dt="2023-05-11T15:08:09.023" v="50" actId="478"/>
          <ac:picMkLst>
            <pc:docMk/>
            <pc:sldMk cId="180115649" sldId="257"/>
            <ac:picMk id="6" creationId="{EAE3233C-67FD-9DC2-84F2-1DE00A836BF8}"/>
          </ac:picMkLst>
        </pc:picChg>
        <pc:picChg chg="add mod">
          <ac:chgData name="David Nehrenz" userId="491cf678-319b-4c35-abbe-fee1955a26b5" providerId="ADAL" clId="{7AA48777-5833-46C9-A225-DC28630264FA}" dt="2023-05-11T15:08:58.824" v="55" actId="1076"/>
          <ac:picMkLst>
            <pc:docMk/>
            <pc:sldMk cId="180115649" sldId="257"/>
            <ac:picMk id="9" creationId="{5A61A877-7FCF-1F0A-FA5F-7AD3FC9E13A3}"/>
          </ac:picMkLst>
        </pc:picChg>
      </pc:sldChg>
      <pc:sldChg chg="addSp delSp modSp mod">
        <pc:chgData name="David Nehrenz" userId="491cf678-319b-4c35-abbe-fee1955a26b5" providerId="ADAL" clId="{7AA48777-5833-46C9-A225-DC28630264FA}" dt="2023-05-11T15:05:19.920" v="31" actId="255"/>
        <pc:sldMkLst>
          <pc:docMk/>
          <pc:sldMk cId="1686638294" sldId="275"/>
        </pc:sldMkLst>
        <pc:spChg chg="add mod">
          <ac:chgData name="David Nehrenz" userId="491cf678-319b-4c35-abbe-fee1955a26b5" providerId="ADAL" clId="{7AA48777-5833-46C9-A225-DC28630264FA}" dt="2023-05-11T15:05:19.920" v="31" actId="255"/>
          <ac:spMkLst>
            <pc:docMk/>
            <pc:sldMk cId="1686638294" sldId="275"/>
            <ac:spMk id="2" creationId="{97E7CE38-1C32-18DE-83B8-3185520501B0}"/>
          </ac:spMkLst>
        </pc:spChg>
        <pc:spChg chg="del mod">
          <ac:chgData name="David Nehrenz" userId="491cf678-319b-4c35-abbe-fee1955a26b5" providerId="ADAL" clId="{7AA48777-5833-46C9-A225-DC28630264FA}" dt="2023-05-11T15:04:10.480" v="23"/>
          <ac:spMkLst>
            <pc:docMk/>
            <pc:sldMk cId="1686638294" sldId="275"/>
            <ac:spMk id="5" creationId="{D9F2C1AF-3DC5-BF23-30A1-C03E0B2D02BF}"/>
          </ac:spMkLst>
        </pc:spChg>
        <pc:picChg chg="del">
          <ac:chgData name="David Nehrenz" userId="491cf678-319b-4c35-abbe-fee1955a26b5" providerId="ADAL" clId="{7AA48777-5833-46C9-A225-DC28630264FA}" dt="2023-05-11T15:04:05.942" v="20" actId="478"/>
          <ac:picMkLst>
            <pc:docMk/>
            <pc:sldMk cId="1686638294" sldId="275"/>
            <ac:picMk id="3" creationId="{00000000-0000-0000-0000-000000000000}"/>
          </ac:picMkLst>
        </pc:picChg>
      </pc:sldChg>
      <pc:sldChg chg="modSp mod">
        <pc:chgData name="David Nehrenz" userId="491cf678-319b-4c35-abbe-fee1955a26b5" providerId="ADAL" clId="{7AA48777-5833-46C9-A225-DC28630264FA}" dt="2023-05-11T15:07:06.127" v="43" actId="1076"/>
        <pc:sldMkLst>
          <pc:docMk/>
          <pc:sldMk cId="3402538013" sldId="276"/>
        </pc:sldMkLst>
        <pc:spChg chg="mod">
          <ac:chgData name="David Nehrenz" userId="491cf678-319b-4c35-abbe-fee1955a26b5" providerId="ADAL" clId="{7AA48777-5833-46C9-A225-DC28630264FA}" dt="2023-05-11T15:07:06.127" v="43" actId="1076"/>
          <ac:spMkLst>
            <pc:docMk/>
            <pc:sldMk cId="3402538013" sldId="276"/>
            <ac:spMk id="5" creationId="{00000000-0000-0000-0000-000000000000}"/>
          </ac:spMkLst>
        </pc:spChg>
      </pc:sldChg>
      <pc:sldChg chg="modSp mod">
        <pc:chgData name="David Nehrenz" userId="491cf678-319b-4c35-abbe-fee1955a26b5" providerId="ADAL" clId="{7AA48777-5833-46C9-A225-DC28630264FA}" dt="2023-05-11T15:03:48.074" v="19" actId="1076"/>
        <pc:sldMkLst>
          <pc:docMk/>
          <pc:sldMk cId="3712446198" sldId="290"/>
        </pc:sldMkLst>
        <pc:spChg chg="mod">
          <ac:chgData name="David Nehrenz" userId="491cf678-319b-4c35-abbe-fee1955a26b5" providerId="ADAL" clId="{7AA48777-5833-46C9-A225-DC28630264FA}" dt="2023-05-11T15:03:48.074" v="19" actId="1076"/>
          <ac:spMkLst>
            <pc:docMk/>
            <pc:sldMk cId="3712446198" sldId="290"/>
            <ac:spMk id="4" creationId="{02607423-19F3-159A-1387-22303824509D}"/>
          </ac:spMkLst>
        </pc:spChg>
      </pc:sldChg>
      <pc:sldChg chg="addSp delSp modSp mod">
        <pc:chgData name="David Nehrenz" userId="491cf678-319b-4c35-abbe-fee1955a26b5" providerId="ADAL" clId="{7AA48777-5833-46C9-A225-DC28630264FA}" dt="2023-05-11T15:06:02.168" v="37" actId="14100"/>
        <pc:sldMkLst>
          <pc:docMk/>
          <pc:sldMk cId="1537676812" sldId="292"/>
        </pc:sldMkLst>
        <pc:spChg chg="del">
          <ac:chgData name="David Nehrenz" userId="491cf678-319b-4c35-abbe-fee1955a26b5" providerId="ADAL" clId="{7AA48777-5833-46C9-A225-DC28630264FA}" dt="2023-05-11T15:05:25.604" v="32" actId="478"/>
          <ac:spMkLst>
            <pc:docMk/>
            <pc:sldMk cId="1537676812" sldId="292"/>
            <ac:spMk id="2" creationId="{00000000-0000-0000-0000-000000000000}"/>
          </ac:spMkLst>
        </pc:spChg>
        <pc:spChg chg="add del mod">
          <ac:chgData name="David Nehrenz" userId="491cf678-319b-4c35-abbe-fee1955a26b5" providerId="ADAL" clId="{7AA48777-5833-46C9-A225-DC28630264FA}" dt="2023-05-11T15:04:32.724" v="27" actId="21"/>
          <ac:spMkLst>
            <pc:docMk/>
            <pc:sldMk cId="1537676812" sldId="292"/>
            <ac:spMk id="6" creationId="{452E72CA-F46D-C9EE-1F21-A73BEC4F6FE0}"/>
          </ac:spMkLst>
        </pc:spChg>
        <pc:spChg chg="add mod">
          <ac:chgData name="David Nehrenz" userId="491cf678-319b-4c35-abbe-fee1955a26b5" providerId="ADAL" clId="{7AA48777-5833-46C9-A225-DC28630264FA}" dt="2023-05-11T15:06:02.168" v="37" actId="14100"/>
          <ac:spMkLst>
            <pc:docMk/>
            <pc:sldMk cId="1537676812" sldId="292"/>
            <ac:spMk id="7" creationId="{C360B8CF-38EA-69A6-A5B6-94DEFD682E53}"/>
          </ac:spMkLst>
        </pc:spChg>
        <pc:picChg chg="del">
          <ac:chgData name="David Nehrenz" userId="491cf678-319b-4c35-abbe-fee1955a26b5" providerId="ADAL" clId="{7AA48777-5833-46C9-A225-DC28630264FA}" dt="2023-05-11T15:04:12.281" v="24" actId="478"/>
          <ac:picMkLst>
            <pc:docMk/>
            <pc:sldMk cId="1537676812" sldId="292"/>
            <ac:picMk id="4" creationId="{00000000-0000-0000-0000-000000000000}"/>
          </ac:picMkLst>
        </pc:picChg>
        <pc:picChg chg="del">
          <ac:chgData name="David Nehrenz" userId="491cf678-319b-4c35-abbe-fee1955a26b5" providerId="ADAL" clId="{7AA48777-5833-46C9-A225-DC28630264FA}" dt="2023-05-11T15:04:35.960" v="28" actId="478"/>
          <ac:picMkLst>
            <pc:docMk/>
            <pc:sldMk cId="1537676812" sldId="292"/>
            <ac:picMk id="5" creationId="{00000000-0000-0000-0000-000000000000}"/>
          </ac:picMkLst>
        </pc:picChg>
      </pc:sldChg>
      <pc:sldChg chg="addSp delSp modSp new mod">
        <pc:chgData name="David Nehrenz" userId="491cf678-319b-4c35-abbe-fee1955a26b5" providerId="ADAL" clId="{7AA48777-5833-46C9-A225-DC28630264FA}" dt="2023-05-11T15:07:43.014" v="49" actId="1076"/>
        <pc:sldMkLst>
          <pc:docMk/>
          <pc:sldMk cId="3733931926" sldId="295"/>
        </pc:sldMkLst>
        <pc:spChg chg="del">
          <ac:chgData name="David Nehrenz" userId="491cf678-319b-4c35-abbe-fee1955a26b5" providerId="ADAL" clId="{7AA48777-5833-46C9-A225-DC28630264FA}" dt="2023-05-11T15:07:24.838" v="45"/>
          <ac:spMkLst>
            <pc:docMk/>
            <pc:sldMk cId="3733931926" sldId="295"/>
            <ac:spMk id="3" creationId="{5C96CC66-2E7A-7C3E-BA5B-FA7307AE37C4}"/>
          </ac:spMkLst>
        </pc:spChg>
        <pc:picChg chg="add mod">
          <ac:chgData name="David Nehrenz" userId="491cf678-319b-4c35-abbe-fee1955a26b5" providerId="ADAL" clId="{7AA48777-5833-46C9-A225-DC28630264FA}" dt="2023-05-11T15:07:43.014" v="49" actId="1076"/>
          <ac:picMkLst>
            <pc:docMk/>
            <pc:sldMk cId="3733931926" sldId="295"/>
            <ac:picMk id="4" creationId="{88EF8FF5-D6CB-ED9A-1474-7727F5D564C3}"/>
          </ac:picMkLst>
        </pc:picChg>
      </pc:sldChg>
      <pc:sldChg chg="addSp delSp modSp new mod">
        <pc:chgData name="David Nehrenz" userId="491cf678-319b-4c35-abbe-fee1955a26b5" providerId="ADAL" clId="{7AA48777-5833-46C9-A225-DC28630264FA}" dt="2023-05-11T15:10:54.734" v="59" actId="732"/>
        <pc:sldMkLst>
          <pc:docMk/>
          <pc:sldMk cId="3352819999" sldId="296"/>
        </pc:sldMkLst>
        <pc:spChg chg="del">
          <ac:chgData name="David Nehrenz" userId="491cf678-319b-4c35-abbe-fee1955a26b5" providerId="ADAL" clId="{7AA48777-5833-46C9-A225-DC28630264FA}" dt="2023-05-11T15:10:39.654" v="57"/>
          <ac:spMkLst>
            <pc:docMk/>
            <pc:sldMk cId="3352819999" sldId="296"/>
            <ac:spMk id="3" creationId="{25927B7F-1AA8-1709-70A9-6FD0D366AE75}"/>
          </ac:spMkLst>
        </pc:spChg>
        <pc:picChg chg="add mod modCrop">
          <ac:chgData name="David Nehrenz" userId="491cf678-319b-4c35-abbe-fee1955a26b5" providerId="ADAL" clId="{7AA48777-5833-46C9-A225-DC28630264FA}" dt="2023-05-11T15:10:54.734" v="59" actId="732"/>
          <ac:picMkLst>
            <pc:docMk/>
            <pc:sldMk cId="3352819999" sldId="296"/>
            <ac:picMk id="4" creationId="{F7E7EBA8-AF7F-EEF9-2761-85A00E01C35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21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59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43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05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03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968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38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14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55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18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81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63F61-7A4B-442A-8CB5-4B6A0726F5E1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3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457200"/>
            <a:ext cx="8534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prstClr val="black"/>
                </a:solidFill>
                <a:ea typeface="Calibri"/>
                <a:cs typeface="Times New Roman"/>
              </a:rPr>
              <a:t>Trinity Lutheran Church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Norman, Oklahoma – www.tlcnorman.org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b="1" u="sng" dirty="0">
                <a:solidFill>
                  <a:prstClr val="black"/>
                </a:solidFill>
                <a:ea typeface="Calibri"/>
                <a:cs typeface="Times New Roman"/>
              </a:rPr>
              <a:t>The Epistle of James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b="1" dirty="0">
                <a:solidFill>
                  <a:prstClr val="black"/>
                </a:solidFill>
                <a:ea typeface="Calibri"/>
                <a:cs typeface="Times New Roman"/>
              </a:rPr>
              <a:t>Theme:</a:t>
            </a:r>
          </a:p>
          <a:p>
            <a:pPr algn="ctr"/>
            <a:r>
              <a:rPr lang="en-US" sz="4400" b="1" dirty="0">
                <a:solidFill>
                  <a:prstClr val="black"/>
                </a:solidFill>
                <a:ea typeface="Calibri"/>
                <a:cs typeface="Times New Roman"/>
              </a:rPr>
              <a:t> “The Testing of Your Faith”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Date: 5-14-23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Lesson: 14  - Chapter 2:2-9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81407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764" b="9085"/>
          <a:stretch/>
        </p:blipFill>
        <p:spPr>
          <a:xfrm>
            <a:off x="609600" y="274638"/>
            <a:ext cx="7467600" cy="628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02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4670C-33DB-1897-777F-C743E7629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BB916D3-6F37-2D1C-19DB-BDD0AFCE9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835" y="838200"/>
            <a:ext cx="8409126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35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214"/>
          <a:stretch/>
        </p:blipFill>
        <p:spPr>
          <a:xfrm>
            <a:off x="457200" y="1066800"/>
            <a:ext cx="8229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11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262915"/>
            <a:ext cx="5603677" cy="630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04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9635" y="846138"/>
            <a:ext cx="814647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91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AD119-FAD1-ECC3-0359-EFD2ABA17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A291FA2-7B62-FBD6-88B7-6E4B9A7D8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762000"/>
            <a:ext cx="7846809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53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13617" r="6735" b="12304"/>
          <a:stretch/>
        </p:blipFill>
        <p:spPr>
          <a:xfrm>
            <a:off x="439615" y="251192"/>
            <a:ext cx="8000620" cy="635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20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286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61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AF2D2-7C93-85BA-34B8-231CF1368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DB67479-A7EF-ED81-1494-ED1F780101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946"/>
          <a:stretch/>
        </p:blipFill>
        <p:spPr>
          <a:xfrm>
            <a:off x="475303" y="480219"/>
            <a:ext cx="7863416" cy="531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13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D1B6F-678D-DA11-BA8C-886C860CC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A153120-FAB2-3DBD-5F12-A50C0C4C2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916" y="914400"/>
            <a:ext cx="8009467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67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A61A877-7FCF-1F0A-FA5F-7AD3FC9E1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752" y="304800"/>
            <a:ext cx="6026496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56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C673F9-8054-9C0F-8BDA-CD2531C91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33400"/>
            <a:ext cx="8115300" cy="5410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20B9AC-C6E8-E89A-A168-1343C1FFDD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001CCC-433F-A1C3-7B42-A6365A7CFC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651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0A914-7F0A-B419-0DD4-49B3EC790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9027365-3FAB-02B1-6BE2-70F77AFDC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81000"/>
            <a:ext cx="7965016" cy="597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094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646" y="762000"/>
            <a:ext cx="788109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925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8964C-08E8-1B80-127F-43FA4D0E0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7E7EBA8-AF7F-EEF9-2761-85A00E01C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289"/>
          <a:stretch/>
        </p:blipFill>
        <p:spPr>
          <a:xfrm>
            <a:off x="381000" y="1066800"/>
            <a:ext cx="8229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19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2607423-19F3-159A-1387-22303824509D}"/>
              </a:ext>
            </a:extLst>
          </p:cNvPr>
          <p:cNvSpPr txBox="1"/>
          <p:nvPr/>
        </p:nvSpPr>
        <p:spPr>
          <a:xfrm>
            <a:off x="304800" y="230207"/>
            <a:ext cx="8534400" cy="6397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4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 AND STUDY NOTES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(2) For if a </a:t>
            </a:r>
            <a:r>
              <a:rPr lang="en-US" sz="2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 wearing a gold ring and fine clothing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comes into your assembly,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2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poor man in shabby clothing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also comes in,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(3) and if you pay attention to </a:t>
            </a:r>
            <a:r>
              <a:rPr lang="en-US" sz="2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one who wears the fine clothing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say, "You sit here in a good place," while you say to </a:t>
            </a:r>
            <a:r>
              <a:rPr lang="en-US" sz="2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poor man,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"You stand over there," or, "Sit down at my feet,"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(4) have you not then made </a:t>
            </a:r>
            <a:r>
              <a:rPr lang="en-US" sz="2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distinctions among yourselves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become </a:t>
            </a:r>
            <a:r>
              <a:rPr lang="en-US" sz="2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judges with evil thoughts?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(5) Listen, </a:t>
            </a:r>
            <a:r>
              <a:rPr lang="en-US" sz="2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 beloved brothers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 not God chosen those who are poor in the world to be rich in faith and heirs of the kingdom,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he has promised to those who love him?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(Ex 20:16;  Job 34:19;   Prov 18:23;  24:23;  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Mt 5:3;  25:34,46;   Lk 6:20;  12:21,32;   Jn 3:3-5;  7:24; 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Ac 7:12; 10:34;   1 Cor 1:26-31;  2:8;  2 Cor 8:9;   Rev 2:9)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446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E7CE38-1C32-18DE-83B8-3185520501B0}"/>
              </a:ext>
            </a:extLst>
          </p:cNvPr>
          <p:cNvSpPr txBox="1"/>
          <p:nvPr/>
        </p:nvSpPr>
        <p:spPr>
          <a:xfrm>
            <a:off x="457200" y="381000"/>
            <a:ext cx="8229600" cy="5401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(6) But you have dishonored </a:t>
            </a:r>
            <a:r>
              <a:rPr lang="en-US" sz="3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poor man.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not </a:t>
            </a:r>
            <a:r>
              <a:rPr lang="en-US" sz="3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rich the ones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who oppress you, and the ones who drag you into court?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(7) Are they not </a:t>
            </a:r>
            <a:r>
              <a:rPr lang="en-US" sz="3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ones who blaspheme </a:t>
            </a: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honorable name by which you were called?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(Is 63:19;  65:1;   Am 9:12;  11:22;  Ac 8:3;  15:17;  16:19-24; 17:6;  18:12;  1 Cor 6:1-8)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638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360B8CF-38EA-69A6-A5B6-94DEFD682E53}"/>
              </a:ext>
            </a:extLst>
          </p:cNvPr>
          <p:cNvSpPr txBox="1"/>
          <p:nvPr/>
        </p:nvSpPr>
        <p:spPr>
          <a:xfrm>
            <a:off x="533400" y="304800"/>
            <a:ext cx="8001000" cy="5865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(8) If you really fulfill t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royal law according to the Scripture,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“You shall love your neighbor as yourself,” 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are doing well.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(9) But if you show partiality, you are committing sin and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convicted by the law as </a:t>
            </a:r>
            <a:r>
              <a:rPr lang="en-US" sz="32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transgressors</a:t>
            </a:r>
            <a:r>
              <a:rPr lang="en-US" sz="32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(Lev 19:15-18;   Dt 1:17; 16:19;  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Mt 5:43; 22:36-40;  Mk 12:31;   Lk 10:25-37;  Rom 13:8-10)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676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634" y="609600"/>
            <a:ext cx="8345166" cy="551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213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B2875-9D26-8594-7F52-4FD3B76E3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8EF8FF5-D6CB-ED9A-1474-7727F5D564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0014" y="274638"/>
            <a:ext cx="7563972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31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433564"/>
            <a:ext cx="8458200" cy="5990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40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LIFE APPLICATION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“The royal law according to the Scripture,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“You shall love your neighbor as yourself.”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does this work out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everyday life?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en-US" sz="40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538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83" r="10899" b="18844"/>
          <a:stretch/>
        </p:blipFill>
        <p:spPr>
          <a:xfrm>
            <a:off x="675443" y="381000"/>
            <a:ext cx="7793114" cy="582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77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415</Words>
  <Application>Microsoft Office PowerPoint</Application>
  <PresentationFormat>On-screen Show (4:3)</PresentationFormat>
  <Paragraphs>31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Pastor</dc:creator>
  <cp:lastModifiedBy>David Nehrenz</cp:lastModifiedBy>
  <cp:revision>41</cp:revision>
  <dcterms:created xsi:type="dcterms:W3CDTF">2022-02-24T21:20:30Z</dcterms:created>
  <dcterms:modified xsi:type="dcterms:W3CDTF">2023-05-11T15:10:57Z</dcterms:modified>
</cp:coreProperties>
</file>