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72" r:id="rId5"/>
    <p:sldId id="275" r:id="rId6"/>
    <p:sldId id="276" r:id="rId7"/>
    <p:sldId id="266" r:id="rId8"/>
    <p:sldId id="267" r:id="rId9"/>
    <p:sldId id="268" r:id="rId10"/>
    <p:sldId id="271" r:id="rId11"/>
    <p:sldId id="277" r:id="rId12"/>
    <p:sldId id="281" r:id="rId13"/>
    <p:sldId id="282" r:id="rId14"/>
    <p:sldId id="283" r:id="rId15"/>
    <p:sldId id="286" r:id="rId16"/>
    <p:sldId id="287" r:id="rId17"/>
    <p:sldId id="288" r:id="rId18"/>
    <p:sldId id="28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599510-31C0-46EF-A5D5-770625080B80}" v="5" dt="2023-03-31T14:45:16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7" autoAdjust="0"/>
    <p:restoredTop sz="94660"/>
  </p:normalViewPr>
  <p:slideViewPr>
    <p:cSldViewPr>
      <p:cViewPr varScale="1">
        <p:scale>
          <a:sx n="63" d="100"/>
          <a:sy n="63" d="100"/>
        </p:scale>
        <p:origin x="135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54599510-31C0-46EF-A5D5-770625080B80}"/>
    <pc:docChg chg="custSel addSld delSld modSld sldOrd">
      <pc:chgData name="David Nehrenz" userId="491cf678-319b-4c35-abbe-fee1955a26b5" providerId="ADAL" clId="{54599510-31C0-46EF-A5D5-770625080B80}" dt="2023-03-31T14:45:24.072" v="51" actId="1076"/>
      <pc:docMkLst>
        <pc:docMk/>
      </pc:docMkLst>
      <pc:sldChg chg="modSp mod">
        <pc:chgData name="David Nehrenz" userId="491cf678-319b-4c35-abbe-fee1955a26b5" providerId="ADAL" clId="{54599510-31C0-46EF-A5D5-770625080B80}" dt="2023-03-31T14:40:21.441" v="1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54599510-31C0-46EF-A5D5-770625080B80}" dt="2023-03-31T14:40:21.441" v="1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54599510-31C0-46EF-A5D5-770625080B80}" dt="2023-03-31T14:40:05.092" v="9" actId="1076"/>
        <pc:sldMkLst>
          <pc:docMk/>
          <pc:sldMk cId="180115649" sldId="257"/>
        </pc:sldMkLst>
        <pc:spChg chg="add del mod">
          <ac:chgData name="David Nehrenz" userId="491cf678-319b-4c35-abbe-fee1955a26b5" providerId="ADAL" clId="{54599510-31C0-46EF-A5D5-770625080B80}" dt="2023-03-31T14:39:05.182" v="1"/>
          <ac:spMkLst>
            <pc:docMk/>
            <pc:sldMk cId="180115649" sldId="257"/>
            <ac:spMk id="4" creationId="{F086CB2D-1109-909B-888E-ECEDB4C55A7D}"/>
          </ac:spMkLst>
        </pc:spChg>
        <pc:spChg chg="add del mod">
          <ac:chgData name="David Nehrenz" userId="491cf678-319b-4c35-abbe-fee1955a26b5" providerId="ADAL" clId="{54599510-31C0-46EF-A5D5-770625080B80}" dt="2023-03-31T14:39:56.436" v="6"/>
          <ac:spMkLst>
            <pc:docMk/>
            <pc:sldMk cId="180115649" sldId="257"/>
            <ac:spMk id="8" creationId="{73C5A726-D38B-8C60-22A5-029F35B0B789}"/>
          </ac:spMkLst>
        </pc:spChg>
        <pc:picChg chg="add del mod">
          <ac:chgData name="David Nehrenz" userId="491cf678-319b-4c35-abbe-fee1955a26b5" providerId="ADAL" clId="{54599510-31C0-46EF-A5D5-770625080B80}" dt="2023-03-31T14:39:17.608" v="5" actId="478"/>
          <ac:picMkLst>
            <pc:docMk/>
            <pc:sldMk cId="180115649" sldId="257"/>
            <ac:picMk id="5" creationId="{E481E50D-2136-6EBC-F619-72FDC6ACEA33}"/>
          </ac:picMkLst>
        </pc:picChg>
        <pc:picChg chg="del">
          <ac:chgData name="David Nehrenz" userId="491cf678-319b-4c35-abbe-fee1955a26b5" providerId="ADAL" clId="{54599510-31C0-46EF-A5D5-770625080B80}" dt="2023-03-31T14:39:01.853" v="0" actId="478"/>
          <ac:picMkLst>
            <pc:docMk/>
            <pc:sldMk cId="180115649" sldId="257"/>
            <ac:picMk id="6" creationId="{06CE1922-95BD-3BAA-5ACA-3B9C3BDACE02}"/>
          </ac:picMkLst>
        </pc:picChg>
        <pc:picChg chg="add mod">
          <ac:chgData name="David Nehrenz" userId="491cf678-319b-4c35-abbe-fee1955a26b5" providerId="ADAL" clId="{54599510-31C0-46EF-A5D5-770625080B80}" dt="2023-03-31T14:40:05.092" v="9" actId="1076"/>
          <ac:picMkLst>
            <pc:docMk/>
            <pc:sldMk cId="180115649" sldId="257"/>
            <ac:picMk id="9" creationId="{F2A6A977-C7F4-209F-D2B0-84946E71DA45}"/>
          </ac:picMkLst>
        </pc:picChg>
      </pc:sldChg>
      <pc:sldChg chg="delSp modSp del mod">
        <pc:chgData name="David Nehrenz" userId="491cf678-319b-4c35-abbe-fee1955a26b5" providerId="ADAL" clId="{54599510-31C0-46EF-A5D5-770625080B80}" dt="2023-03-31T14:42:20.879" v="31" actId="47"/>
        <pc:sldMkLst>
          <pc:docMk/>
          <pc:sldMk cId="1771954489" sldId="263"/>
        </pc:sldMkLst>
        <pc:spChg chg="del mod">
          <ac:chgData name="David Nehrenz" userId="491cf678-319b-4c35-abbe-fee1955a26b5" providerId="ADAL" clId="{54599510-31C0-46EF-A5D5-770625080B80}" dt="2023-03-31T14:42:18.539" v="30"/>
          <ac:spMkLst>
            <pc:docMk/>
            <pc:sldMk cId="1771954489" sldId="263"/>
            <ac:spMk id="3" creationId="{00000000-0000-0000-0000-000000000000}"/>
          </ac:spMkLst>
        </pc:spChg>
        <pc:picChg chg="del">
          <ac:chgData name="David Nehrenz" userId="491cf678-319b-4c35-abbe-fee1955a26b5" providerId="ADAL" clId="{54599510-31C0-46EF-A5D5-770625080B80}" dt="2023-03-31T14:42:11.592" v="27" actId="478"/>
          <ac:picMkLst>
            <pc:docMk/>
            <pc:sldMk cId="1771954489" sldId="263"/>
            <ac:picMk id="4" creationId="{B7216EB5-C093-A244-74A0-417E5DE9D353}"/>
          </ac:picMkLst>
        </pc:picChg>
      </pc:sldChg>
      <pc:sldChg chg="addSp modSp mod">
        <pc:chgData name="David Nehrenz" userId="491cf678-319b-4c35-abbe-fee1955a26b5" providerId="ADAL" clId="{54599510-31C0-46EF-A5D5-770625080B80}" dt="2023-03-31T14:42:58.287" v="38" actId="20577"/>
        <pc:sldMkLst>
          <pc:docMk/>
          <pc:sldMk cId="933200458" sldId="272"/>
        </pc:sldMkLst>
        <pc:spChg chg="add mod">
          <ac:chgData name="David Nehrenz" userId="491cf678-319b-4c35-abbe-fee1955a26b5" providerId="ADAL" clId="{54599510-31C0-46EF-A5D5-770625080B80}" dt="2023-03-31T14:42:58.287" v="38" actId="20577"/>
          <ac:spMkLst>
            <pc:docMk/>
            <pc:sldMk cId="933200458" sldId="272"/>
            <ac:spMk id="3" creationId="{A682ACDC-C9D8-A857-D6F6-CA495FEB2E2B}"/>
          </ac:spMkLst>
        </pc:spChg>
        <pc:picChg chg="mod">
          <ac:chgData name="David Nehrenz" userId="491cf678-319b-4c35-abbe-fee1955a26b5" providerId="ADAL" clId="{54599510-31C0-46EF-A5D5-770625080B80}" dt="2023-03-31T14:42:45.452" v="36" actId="1076"/>
          <ac:picMkLst>
            <pc:docMk/>
            <pc:sldMk cId="933200458" sldId="272"/>
            <ac:picMk id="2" creationId="{A19CA832-4B50-89C4-5A82-083136E9AF96}"/>
          </ac:picMkLst>
        </pc:picChg>
      </pc:sldChg>
      <pc:sldChg chg="del">
        <pc:chgData name="David Nehrenz" userId="491cf678-319b-4c35-abbe-fee1955a26b5" providerId="ADAL" clId="{54599510-31C0-46EF-A5D5-770625080B80}" dt="2023-03-31T14:40:24.575" v="20" actId="47"/>
        <pc:sldMkLst>
          <pc:docMk/>
          <pc:sldMk cId="2347790620" sldId="284"/>
        </pc:sldMkLst>
      </pc:sldChg>
      <pc:sldChg chg="modSp mod">
        <pc:chgData name="David Nehrenz" userId="491cf678-319b-4c35-abbe-fee1955a26b5" providerId="ADAL" clId="{54599510-31C0-46EF-A5D5-770625080B80}" dt="2023-03-31T14:41:26.049" v="26" actId="1076"/>
        <pc:sldMkLst>
          <pc:docMk/>
          <pc:sldMk cId="1083887913" sldId="285"/>
        </pc:sldMkLst>
        <pc:spChg chg="mod">
          <ac:chgData name="David Nehrenz" userId="491cf678-319b-4c35-abbe-fee1955a26b5" providerId="ADAL" clId="{54599510-31C0-46EF-A5D5-770625080B80}" dt="2023-03-31T14:41:26.049" v="26" actId="1076"/>
          <ac:spMkLst>
            <pc:docMk/>
            <pc:sldMk cId="1083887913" sldId="285"/>
            <ac:spMk id="4" creationId="{00000000-0000-0000-0000-000000000000}"/>
          </ac:spMkLst>
        </pc:spChg>
      </pc:sldChg>
      <pc:sldChg chg="addSp delSp modSp mod ord">
        <pc:chgData name="David Nehrenz" userId="491cf678-319b-4c35-abbe-fee1955a26b5" providerId="ADAL" clId="{54599510-31C0-46EF-A5D5-770625080B80}" dt="2023-03-31T14:45:11.407" v="46"/>
        <pc:sldMkLst>
          <pc:docMk/>
          <pc:sldMk cId="2594867205" sldId="288"/>
        </pc:sldMkLst>
        <pc:spChg chg="add del mod">
          <ac:chgData name="David Nehrenz" userId="491cf678-319b-4c35-abbe-fee1955a26b5" providerId="ADAL" clId="{54599510-31C0-46EF-A5D5-770625080B80}" dt="2023-03-31T14:44:24.728" v="40"/>
          <ac:spMkLst>
            <pc:docMk/>
            <pc:sldMk cId="2594867205" sldId="288"/>
            <ac:spMk id="5" creationId="{D104D723-11FF-F78F-98ED-6B298F04DD83}"/>
          </ac:spMkLst>
        </pc:spChg>
        <pc:picChg chg="del">
          <ac:chgData name="David Nehrenz" userId="491cf678-319b-4c35-abbe-fee1955a26b5" providerId="ADAL" clId="{54599510-31C0-46EF-A5D5-770625080B80}" dt="2023-03-31T14:43:30.308" v="39" actId="478"/>
          <ac:picMkLst>
            <pc:docMk/>
            <pc:sldMk cId="2594867205" sldId="288"/>
            <ac:picMk id="4" creationId="{2F4752EC-8927-EE86-3793-693108CB0F92}"/>
          </ac:picMkLst>
        </pc:picChg>
        <pc:picChg chg="add mod">
          <ac:chgData name="David Nehrenz" userId="491cf678-319b-4c35-abbe-fee1955a26b5" providerId="ADAL" clId="{54599510-31C0-46EF-A5D5-770625080B80}" dt="2023-03-31T14:44:30.574" v="43" actId="1076"/>
          <ac:picMkLst>
            <pc:docMk/>
            <pc:sldMk cId="2594867205" sldId="288"/>
            <ac:picMk id="6" creationId="{AA153120-FAB2-3DBD-5F12-A50C0C4C2871}"/>
          </ac:picMkLst>
        </pc:picChg>
      </pc:sldChg>
      <pc:sldChg chg="addSp modSp new mod ord">
        <pc:chgData name="David Nehrenz" userId="491cf678-319b-4c35-abbe-fee1955a26b5" providerId="ADAL" clId="{54599510-31C0-46EF-A5D5-770625080B80}" dt="2023-03-31T14:45:24.072" v="51" actId="1076"/>
        <pc:sldMkLst>
          <pc:docMk/>
          <pc:sldMk cId="4236651900" sldId="289"/>
        </pc:sldMkLst>
        <pc:picChg chg="add mod">
          <ac:chgData name="David Nehrenz" userId="491cf678-319b-4c35-abbe-fee1955a26b5" providerId="ADAL" clId="{54599510-31C0-46EF-A5D5-770625080B80}" dt="2023-03-31T14:45:24.072" v="51" actId="1076"/>
          <ac:picMkLst>
            <pc:docMk/>
            <pc:sldMk cId="4236651900" sldId="289"/>
            <ac:picMk id="4" creationId="{B5C673F9-8054-9C0F-8BDA-CD2531C918F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572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4-2-23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11  - Chapter 1:26-27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A6A977-C7F4-209F-D2B0-84946E71D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09600"/>
            <a:ext cx="814584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27794"/>
            <a:ext cx="8686800" cy="600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(26) If anyone thinks he is religious and does not bridle his tongue but deceives his heart,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person's religion is worthless.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(27)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Religion that is pure and undefiled before God, the Father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is this: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visit orphans and widows in their affliction,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to keep oneself unstained from the world.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Dt. 10:18;  14:29;  16:11;  24:19;    Job 31:16-21;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Ps 34:13;  39:1;  141:3;  146:9;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Is 1:17-23;   </a:t>
            </a: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22:16;   Hos 14:3;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Mt 25:36;   Mark 12:38-44;   Lk 4:25-27;  7:11-17;  18:1-8;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9:39-43;   Rom 12:2;   1 Tim 5:3-16;  6:12-16;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Pet 3:10;    2 Pet 1:4;   2:20;  3:10-14;    1 Jn 2:15;  5:18)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87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9CA832-4B50-89C4-5A82-083136E9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14" y="1298726"/>
            <a:ext cx="6723972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82ACDC-C9D8-A857-D6F6-CA495FEB2E2B}"/>
              </a:ext>
            </a:extLst>
          </p:cNvPr>
          <p:cNvSpPr txBox="1"/>
          <p:nvPr/>
        </p:nvSpPr>
        <p:spPr>
          <a:xfrm>
            <a:off x="1066800" y="304800"/>
            <a:ext cx="7239000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Faith”</a:t>
            </a:r>
          </a:p>
          <a:p>
            <a:pPr marL="0" marR="0" lvl="0" indent="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Dr. David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CPH</a:t>
            </a:r>
          </a:p>
        </p:txBody>
      </p:sp>
    </p:spTree>
    <p:extLst>
      <p:ext uri="{BB962C8B-B14F-4D97-AF65-F5344CB8AC3E}">
        <p14:creationId xmlns:p14="http://schemas.microsoft.com/office/powerpoint/2010/main" val="933200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DF79CB-FAE1-9376-A794-BDF6AD743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608" y="228600"/>
            <a:ext cx="6560783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20A9F5-2EDA-CA22-6B48-9A9AB7CB7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608" y="3017088"/>
            <a:ext cx="6484432" cy="368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93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APPLICATION</a:t>
            </a:r>
            <a:endParaRPr lang="en-US" sz="3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If we desire to be truly religious, </a:t>
            </a:r>
          </a:p>
          <a:p>
            <a:pPr marL="2286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how do we bridle our tongues?</a:t>
            </a:r>
          </a:p>
          <a:p>
            <a:pPr marL="2286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If our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religion is pure and undefiled </a:t>
            </a: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God, the Father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ways to visit orphans and widows in their affliction?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Why must we keep ourselves unstained from the world?</a:t>
            </a: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262</Words>
  <Application>Microsoft Office PowerPoint</Application>
  <PresentationFormat>On-screen Show (4:3)</PresentationFormat>
  <Paragraphs>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32</cp:revision>
  <dcterms:created xsi:type="dcterms:W3CDTF">2022-02-24T21:20:30Z</dcterms:created>
  <dcterms:modified xsi:type="dcterms:W3CDTF">2023-03-31T14:45:25Z</dcterms:modified>
</cp:coreProperties>
</file>