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348" r:id="rId6"/>
    <p:sldId id="332" r:id="rId7"/>
    <p:sldId id="342" r:id="rId8"/>
    <p:sldId id="339" r:id="rId9"/>
    <p:sldId id="343" r:id="rId10"/>
    <p:sldId id="344" r:id="rId11"/>
    <p:sldId id="345" r:id="rId12"/>
    <p:sldId id="346" r:id="rId13"/>
    <p:sldId id="340" r:id="rId14"/>
    <p:sldId id="276" r:id="rId15"/>
    <p:sldId id="266" r:id="rId16"/>
    <p:sldId id="267" r:id="rId17"/>
    <p:sldId id="268" r:id="rId18"/>
    <p:sldId id="271" r:id="rId19"/>
    <p:sldId id="277" r:id="rId20"/>
    <p:sldId id="281" r:id="rId21"/>
    <p:sldId id="282" r:id="rId22"/>
    <p:sldId id="283" r:id="rId23"/>
    <p:sldId id="286" r:id="rId24"/>
    <p:sldId id="287" r:id="rId25"/>
    <p:sldId id="34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7E823D-49F6-4C80-A26C-06B483EA4D2A}" v="43" dt="2023-12-15T15:46:57.7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7" autoAdjust="0"/>
    <p:restoredTop sz="94660"/>
  </p:normalViewPr>
  <p:slideViewPr>
    <p:cSldViewPr>
      <p:cViewPr>
        <p:scale>
          <a:sx n="60" d="100"/>
          <a:sy n="60" d="100"/>
        </p:scale>
        <p:origin x="1430" y="16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21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5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43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0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03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68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3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14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55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1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81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63F61-7A4B-442A-8CB5-4B6A0726F5E1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685800"/>
            <a:ext cx="85344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>
                <a:solidFill>
                  <a:prstClr val="black"/>
                </a:solidFill>
                <a:ea typeface="Calibri"/>
                <a:cs typeface="Times New Roman"/>
              </a:rPr>
              <a:t>Trinity Lutheran Church</a:t>
            </a:r>
            <a:r>
              <a:rPr lang="en-US" sz="5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5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5400" dirty="0">
                <a:solidFill>
                  <a:prstClr val="black"/>
                </a:solidFill>
                <a:ea typeface="Calibri"/>
                <a:cs typeface="Times New Roman"/>
              </a:rPr>
              <a:t>Norman, Oklahoma – www.tlcnorman.org</a:t>
            </a:r>
            <a:br>
              <a:rPr lang="en-US" sz="5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5400" b="1" u="sng" dirty="0" smtClean="0">
                <a:solidFill>
                  <a:prstClr val="black"/>
                </a:solidFill>
                <a:ea typeface="Calibri"/>
                <a:cs typeface="Times New Roman"/>
              </a:rPr>
              <a:t>Israel –</a:t>
            </a:r>
          </a:p>
          <a:p>
            <a:pPr algn="ctr"/>
            <a:r>
              <a:rPr lang="en-US" sz="5400" b="1" u="sng" dirty="0" smtClean="0">
                <a:solidFill>
                  <a:prstClr val="black"/>
                </a:solidFill>
                <a:ea typeface="Calibri"/>
                <a:cs typeface="Times New Roman"/>
              </a:rPr>
              <a:t>Whose Land Is It?</a:t>
            </a:r>
            <a:r>
              <a:rPr lang="en-US" sz="5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5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5400" dirty="0">
                <a:solidFill>
                  <a:prstClr val="black"/>
                </a:solidFill>
                <a:ea typeface="Calibri"/>
                <a:cs typeface="Times New Roman"/>
              </a:rPr>
              <a:t>Date: </a:t>
            </a:r>
            <a:r>
              <a:rPr lang="en-US" sz="5400" dirty="0" smtClean="0">
                <a:solidFill>
                  <a:prstClr val="black"/>
                </a:solidFill>
                <a:ea typeface="Calibri"/>
                <a:cs typeface="Times New Roman"/>
              </a:rPr>
              <a:t>12-31-23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8140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5" t="12019" r="19810" b="12971"/>
          <a:stretch/>
        </p:blipFill>
        <p:spPr bwMode="auto">
          <a:xfrm>
            <a:off x="304800" y="304800"/>
            <a:ext cx="8534400" cy="6172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8204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17198" r="19457" b="30788"/>
          <a:stretch/>
        </p:blipFill>
        <p:spPr bwMode="auto">
          <a:xfrm>
            <a:off x="304800" y="304800"/>
            <a:ext cx="8458200" cy="6096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0253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2" t="13882" r="19576" b="13182"/>
          <a:stretch/>
        </p:blipFill>
        <p:spPr bwMode="auto">
          <a:xfrm>
            <a:off x="228600" y="304800"/>
            <a:ext cx="8534400" cy="6096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7357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10981" r="20739" b="6124"/>
          <a:stretch/>
        </p:blipFill>
        <p:spPr bwMode="auto">
          <a:xfrm>
            <a:off x="304800" y="304800"/>
            <a:ext cx="8534400" cy="6096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1390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5" t="26455" r="14382" b="12277"/>
          <a:stretch/>
        </p:blipFill>
        <p:spPr bwMode="auto">
          <a:xfrm>
            <a:off x="152400" y="152400"/>
            <a:ext cx="8763000" cy="640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4843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6" t="22585" r="23770" b="9438"/>
          <a:stretch/>
        </p:blipFill>
        <p:spPr bwMode="auto">
          <a:xfrm>
            <a:off x="152400" y="228600"/>
            <a:ext cx="8610600" cy="6248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4531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3" t="11810" r="19807" b="33694"/>
          <a:stretch/>
        </p:blipFill>
        <p:spPr bwMode="auto">
          <a:xfrm>
            <a:off x="304800" y="228600"/>
            <a:ext cx="8534400" cy="6096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9590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6" t="18026" r="35894" b="16070"/>
          <a:stretch/>
        </p:blipFill>
        <p:spPr bwMode="auto">
          <a:xfrm>
            <a:off x="457200" y="304800"/>
            <a:ext cx="8077200" cy="594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8659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t="12847" r="19226" b="5505"/>
          <a:stretch/>
        </p:blipFill>
        <p:spPr bwMode="auto">
          <a:xfrm>
            <a:off x="304800" y="152400"/>
            <a:ext cx="8458200" cy="6324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7045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9" t="11188" r="19230" b="6122"/>
          <a:stretch/>
        </p:blipFill>
        <p:spPr bwMode="auto">
          <a:xfrm>
            <a:off x="152400" y="152400"/>
            <a:ext cx="8686800" cy="6324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3072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11" y="1219200"/>
            <a:ext cx="8971110" cy="502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8950" y="381000"/>
            <a:ext cx="8195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The Church of the Holy </a:t>
            </a:r>
            <a:r>
              <a:rPr lang="en-US" sz="2800" b="1" dirty="0" err="1" smtClean="0"/>
              <a:t>Sepulchre</a:t>
            </a:r>
            <a:r>
              <a:rPr lang="en-US" sz="2800" b="1" dirty="0" smtClean="0"/>
              <a:t> – Jerusalem, Israel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0997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l="14221" t="11811" r="19557" b="13387"/>
          <a:stretch/>
        </p:blipFill>
        <p:spPr bwMode="auto">
          <a:xfrm>
            <a:off x="228600" y="228600"/>
            <a:ext cx="8610600" cy="6248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9576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2" t="16783" r="19811" b="12556"/>
          <a:stretch/>
        </p:blipFill>
        <p:spPr bwMode="auto">
          <a:xfrm>
            <a:off x="228600" y="152400"/>
            <a:ext cx="8610600" cy="6324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5341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14400"/>
            <a:ext cx="8458200" cy="563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304800"/>
            <a:ext cx="830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The Church of All Nations – The Garden of Gethsemane – Jerusalem, Israel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71064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4" t="11852" r="19359" b="13391"/>
          <a:stretch/>
        </p:blipFill>
        <p:spPr bwMode="auto">
          <a:xfrm>
            <a:off x="381000" y="381000"/>
            <a:ext cx="8382000" cy="594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7243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2" t="15955" r="20974" b="26029"/>
          <a:stretch/>
        </p:blipFill>
        <p:spPr bwMode="auto">
          <a:xfrm>
            <a:off x="381000" y="457200"/>
            <a:ext cx="8458200" cy="5715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2847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5" t="9324" r="18647" b="12353"/>
          <a:stretch/>
        </p:blipFill>
        <p:spPr bwMode="auto">
          <a:xfrm>
            <a:off x="228600" y="152400"/>
            <a:ext cx="8686800" cy="6248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0655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3" t="12640" r="19225" b="16075"/>
          <a:stretch/>
        </p:blipFill>
        <p:spPr bwMode="auto">
          <a:xfrm>
            <a:off x="381000" y="152400"/>
            <a:ext cx="8458200" cy="6248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7145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3" t="11810" r="18531" b="5928"/>
          <a:stretch/>
        </p:blipFill>
        <p:spPr bwMode="auto">
          <a:xfrm>
            <a:off x="457200" y="152400"/>
            <a:ext cx="8305800" cy="6172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792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9" t="12432" r="20279" b="21258"/>
          <a:stretch/>
        </p:blipFill>
        <p:spPr bwMode="auto">
          <a:xfrm>
            <a:off x="381000" y="304800"/>
            <a:ext cx="8305800" cy="6019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4421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t="13468" r="18643" b="10889"/>
          <a:stretch/>
        </p:blipFill>
        <p:spPr bwMode="auto">
          <a:xfrm>
            <a:off x="381000" y="228600"/>
            <a:ext cx="8458200" cy="6248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9798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13F273D688D644A8DFEEC1331A500D" ma:contentTypeVersion="13" ma:contentTypeDescription="Create a new document." ma:contentTypeScope="" ma:versionID="c8e93c370c3df98ad0e4bd39563d8316">
  <xsd:schema xmlns:xsd="http://www.w3.org/2001/XMLSchema" xmlns:xs="http://www.w3.org/2001/XMLSchema" xmlns:p="http://schemas.microsoft.com/office/2006/metadata/properties" xmlns:ns3="1cab3fb3-5c0c-48ac-bcd1-1a6ef77007e7" targetNamespace="http://schemas.microsoft.com/office/2006/metadata/properties" ma:root="true" ma:fieldsID="3f91a17710ab2c7d1efb9744c04284cc" ns3:_="">
    <xsd:import namespace="1cab3fb3-5c0c-48ac-bcd1-1a6ef77007e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ab3fb3-5c0c-48ac-bcd1-1a6ef77007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9AF181F-B493-4188-84C8-B56FFE2F71A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582D8C7-978D-4DED-8AA4-F8D472F278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ab3fb3-5c0c-48ac-bcd1-1a6ef77007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97864D7-073E-4619-8A3C-EDD76781E0F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cab3fb3-5c0c-48ac-bcd1-1a6ef77007e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27</Words>
  <Application>Microsoft Office PowerPoint</Application>
  <PresentationFormat>On-screen Show (4:3)</PresentationFormat>
  <Paragraphs>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Pastor</dc:creator>
  <cp:lastModifiedBy>David Nehrenz</cp:lastModifiedBy>
  <cp:revision>144</cp:revision>
  <dcterms:created xsi:type="dcterms:W3CDTF">2022-02-24T21:20:30Z</dcterms:created>
  <dcterms:modified xsi:type="dcterms:W3CDTF">2023-12-30T18:45:08Z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0x0101001513F273D688D644A8DFEEC1331A500D</vt:lpwstr>
  </property>
</Properties>
</file>