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67" r:id="rId3"/>
    <p:sldId id="369" r:id="rId4"/>
    <p:sldId id="379" r:id="rId5"/>
    <p:sldId id="373" r:id="rId6"/>
    <p:sldId id="374" r:id="rId7"/>
    <p:sldId id="376" r:id="rId8"/>
    <p:sldId id="380" r:id="rId9"/>
    <p:sldId id="268" r:id="rId10"/>
    <p:sldId id="277" r:id="rId11"/>
    <p:sldId id="260" r:id="rId12"/>
    <p:sldId id="261" r:id="rId13"/>
    <p:sldId id="262" r:id="rId14"/>
    <p:sldId id="263" r:id="rId15"/>
    <p:sldId id="264" r:id="rId16"/>
    <p:sldId id="265" r:id="rId17"/>
    <p:sldId id="269" r:id="rId18"/>
    <p:sldId id="271" r:id="rId19"/>
    <p:sldId id="272" r:id="rId20"/>
    <p:sldId id="273" r:id="rId21"/>
    <p:sldId id="274" r:id="rId22"/>
    <p:sldId id="275" r:id="rId23"/>
    <p:sldId id="276" r:id="rId24"/>
    <p:sldId id="278" r:id="rId25"/>
    <p:sldId id="282" r:id="rId26"/>
    <p:sldId id="283" r:id="rId27"/>
    <p:sldId id="284" r:id="rId28"/>
    <p:sldId id="285" r:id="rId29"/>
    <p:sldId id="287" r:id="rId30"/>
    <p:sldId id="289" r:id="rId31"/>
    <p:sldId id="288" r:id="rId32"/>
    <p:sldId id="293" r:id="rId33"/>
    <p:sldId id="295" r:id="rId34"/>
    <p:sldId id="297" r:id="rId35"/>
    <p:sldId id="299" r:id="rId36"/>
    <p:sldId id="298" r:id="rId37"/>
    <p:sldId id="294" r:id="rId38"/>
    <p:sldId id="301" r:id="rId39"/>
    <p:sldId id="302" r:id="rId40"/>
    <p:sldId id="303" r:id="rId41"/>
    <p:sldId id="304" r:id="rId42"/>
    <p:sldId id="305" r:id="rId43"/>
    <p:sldId id="306" r:id="rId44"/>
    <p:sldId id="308" r:id="rId45"/>
    <p:sldId id="309" r:id="rId46"/>
    <p:sldId id="310" r:id="rId47"/>
    <p:sldId id="311" r:id="rId48"/>
    <p:sldId id="312" r:id="rId49"/>
    <p:sldId id="313" r:id="rId50"/>
    <p:sldId id="314" r:id="rId51"/>
    <p:sldId id="315" r:id="rId52"/>
    <p:sldId id="316" r:id="rId53"/>
    <p:sldId id="317" r:id="rId54"/>
    <p:sldId id="320" r:id="rId55"/>
    <p:sldId id="321" r:id="rId56"/>
    <p:sldId id="322" r:id="rId57"/>
    <p:sldId id="324" r:id="rId58"/>
    <p:sldId id="325" r:id="rId59"/>
    <p:sldId id="326" r:id="rId60"/>
    <p:sldId id="327" r:id="rId61"/>
    <p:sldId id="328" r:id="rId62"/>
    <p:sldId id="332" r:id="rId63"/>
    <p:sldId id="335" r:id="rId64"/>
    <p:sldId id="336" r:id="rId65"/>
    <p:sldId id="342" r:id="rId66"/>
    <p:sldId id="341" r:id="rId67"/>
    <p:sldId id="344" r:id="rId68"/>
    <p:sldId id="343" r:id="rId69"/>
    <p:sldId id="349" r:id="rId70"/>
    <p:sldId id="350" r:id="rId71"/>
    <p:sldId id="352" r:id="rId72"/>
    <p:sldId id="354" r:id="rId73"/>
    <p:sldId id="355" r:id="rId74"/>
    <p:sldId id="356" r:id="rId75"/>
    <p:sldId id="357" r:id="rId76"/>
    <p:sldId id="359" r:id="rId77"/>
    <p:sldId id="360" r:id="rId78"/>
    <p:sldId id="363" r:id="rId79"/>
    <p:sldId id="366" r:id="rId80"/>
    <p:sldId id="370" r:id="rId81"/>
    <p:sldId id="371" r:id="rId82"/>
    <p:sldId id="372" r:id="rId83"/>
    <p:sldId id="375" r:id="rId84"/>
    <p:sldId id="377" r:id="rId85"/>
    <p:sldId id="378"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B914C-AD5B-4746-87CB-B459563834EF}" v="5" dt="2022-12-08T17:20:20.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9" autoAdjust="0"/>
    <p:restoredTop sz="94660"/>
  </p:normalViewPr>
  <p:slideViewPr>
    <p:cSldViewPr>
      <p:cViewPr varScale="1">
        <p:scale>
          <a:sx n="63" d="100"/>
          <a:sy n="63" d="100"/>
        </p:scale>
        <p:origin x="1366"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021B914C-AD5B-4746-87CB-B459563834EF}"/>
    <pc:docChg chg="custSel addSld delSld modSld">
      <pc:chgData name="David Nehrenz" userId="491cf678-319b-4c35-abbe-fee1955a26b5" providerId="ADAL" clId="{021B914C-AD5B-4746-87CB-B459563834EF}" dt="2022-12-08T17:22:03.102" v="110" actId="1076"/>
      <pc:docMkLst>
        <pc:docMk/>
      </pc:docMkLst>
      <pc:sldChg chg="modSp mod">
        <pc:chgData name="David Nehrenz" userId="491cf678-319b-4c35-abbe-fee1955a26b5" providerId="ADAL" clId="{021B914C-AD5B-4746-87CB-B459563834EF}" dt="2022-12-08T17:12:03.502" v="3" actId="20577"/>
        <pc:sldMkLst>
          <pc:docMk/>
          <pc:sldMk cId="1381407545" sldId="256"/>
        </pc:sldMkLst>
        <pc:spChg chg="mod">
          <ac:chgData name="David Nehrenz" userId="491cf678-319b-4c35-abbe-fee1955a26b5" providerId="ADAL" clId="{021B914C-AD5B-4746-87CB-B459563834EF}" dt="2022-12-08T17:12:03.502" v="3" actId="20577"/>
          <ac:spMkLst>
            <pc:docMk/>
            <pc:sldMk cId="1381407545" sldId="256"/>
            <ac:spMk id="5" creationId="{00000000-0000-0000-0000-000000000000}"/>
          </ac:spMkLst>
        </pc:spChg>
      </pc:sldChg>
      <pc:sldChg chg="modSp mod">
        <pc:chgData name="David Nehrenz" userId="491cf678-319b-4c35-abbe-fee1955a26b5" providerId="ADAL" clId="{021B914C-AD5B-4746-87CB-B459563834EF}" dt="2022-12-08T17:22:03.102" v="110" actId="1076"/>
        <pc:sldMkLst>
          <pc:docMk/>
          <pc:sldMk cId="4141961640" sldId="268"/>
        </pc:sldMkLst>
        <pc:spChg chg="mod">
          <ac:chgData name="David Nehrenz" userId="491cf678-319b-4c35-abbe-fee1955a26b5" providerId="ADAL" clId="{021B914C-AD5B-4746-87CB-B459563834EF}" dt="2022-12-08T17:22:03.102" v="110" actId="1076"/>
          <ac:spMkLst>
            <pc:docMk/>
            <pc:sldMk cId="4141961640" sldId="268"/>
            <ac:spMk id="4" creationId="{00000000-0000-0000-0000-000000000000}"/>
          </ac:spMkLst>
        </pc:spChg>
      </pc:sldChg>
      <pc:sldChg chg="del">
        <pc:chgData name="David Nehrenz" userId="491cf678-319b-4c35-abbe-fee1955a26b5" providerId="ADAL" clId="{021B914C-AD5B-4746-87CB-B459563834EF}" dt="2022-12-08T17:13:55.119" v="9" actId="47"/>
        <pc:sldMkLst>
          <pc:docMk/>
          <pc:sldMk cId="4174976480" sldId="347"/>
        </pc:sldMkLst>
      </pc:sldChg>
      <pc:sldChg chg="addSp delSp modSp mod">
        <pc:chgData name="David Nehrenz" userId="491cf678-319b-4c35-abbe-fee1955a26b5" providerId="ADAL" clId="{021B914C-AD5B-4746-87CB-B459563834EF}" dt="2022-12-08T17:15:43.422" v="24" actId="1076"/>
        <pc:sldMkLst>
          <pc:docMk/>
          <pc:sldMk cId="3582322499" sldId="367"/>
        </pc:sldMkLst>
        <pc:picChg chg="add mod modCrop">
          <ac:chgData name="David Nehrenz" userId="491cf678-319b-4c35-abbe-fee1955a26b5" providerId="ADAL" clId="{021B914C-AD5B-4746-87CB-B459563834EF}" dt="2022-12-08T17:15:43.422" v="24" actId="1076"/>
          <ac:picMkLst>
            <pc:docMk/>
            <pc:sldMk cId="3582322499" sldId="367"/>
            <ac:picMk id="2" creationId="{615CA6AC-5ED2-A78C-7F14-495E6496E100}"/>
          </ac:picMkLst>
        </pc:picChg>
        <pc:picChg chg="del">
          <ac:chgData name="David Nehrenz" userId="491cf678-319b-4c35-abbe-fee1955a26b5" providerId="ADAL" clId="{021B914C-AD5B-4746-87CB-B459563834EF}" dt="2022-12-08T17:12:07.601" v="4" actId="478"/>
          <ac:picMkLst>
            <pc:docMk/>
            <pc:sldMk cId="3582322499" sldId="367"/>
            <ac:picMk id="3" creationId="{00000000-0000-0000-0000-000000000000}"/>
          </ac:picMkLst>
        </pc:picChg>
      </pc:sldChg>
      <pc:sldChg chg="modSp mod">
        <pc:chgData name="David Nehrenz" userId="491cf678-319b-4c35-abbe-fee1955a26b5" providerId="ADAL" clId="{021B914C-AD5B-4746-87CB-B459563834EF}" dt="2022-12-08T17:18:33.903" v="48" actId="20577"/>
        <pc:sldMkLst>
          <pc:docMk/>
          <pc:sldMk cId="113591348" sldId="369"/>
        </pc:sldMkLst>
        <pc:spChg chg="mod">
          <ac:chgData name="David Nehrenz" userId="491cf678-319b-4c35-abbe-fee1955a26b5" providerId="ADAL" clId="{021B914C-AD5B-4746-87CB-B459563834EF}" dt="2022-12-08T17:18:33.903" v="48" actId="20577"/>
          <ac:spMkLst>
            <pc:docMk/>
            <pc:sldMk cId="113591348" sldId="369"/>
            <ac:spMk id="4" creationId="{00000000-0000-0000-0000-000000000000}"/>
          </ac:spMkLst>
        </pc:spChg>
      </pc:sldChg>
      <pc:sldChg chg="modSp mod">
        <pc:chgData name="David Nehrenz" userId="491cf678-319b-4c35-abbe-fee1955a26b5" providerId="ADAL" clId="{021B914C-AD5B-4746-87CB-B459563834EF}" dt="2022-12-08T17:19:42.442" v="78" actId="1076"/>
        <pc:sldMkLst>
          <pc:docMk/>
          <pc:sldMk cId="2368945087" sldId="374"/>
        </pc:sldMkLst>
        <pc:spChg chg="mod">
          <ac:chgData name="David Nehrenz" userId="491cf678-319b-4c35-abbe-fee1955a26b5" providerId="ADAL" clId="{021B914C-AD5B-4746-87CB-B459563834EF}" dt="2022-12-08T17:19:42.442" v="78" actId="1076"/>
          <ac:spMkLst>
            <pc:docMk/>
            <pc:sldMk cId="2368945087" sldId="374"/>
            <ac:spMk id="4" creationId="{00000000-0000-0000-0000-000000000000}"/>
          </ac:spMkLst>
        </pc:spChg>
      </pc:sldChg>
      <pc:sldChg chg="modSp mod">
        <pc:chgData name="David Nehrenz" userId="491cf678-319b-4c35-abbe-fee1955a26b5" providerId="ADAL" clId="{021B914C-AD5B-4746-87CB-B459563834EF}" dt="2022-12-08T17:20:02.557" v="79"/>
        <pc:sldMkLst>
          <pc:docMk/>
          <pc:sldMk cId="1206987928" sldId="376"/>
        </pc:sldMkLst>
        <pc:spChg chg="mod">
          <ac:chgData name="David Nehrenz" userId="491cf678-319b-4c35-abbe-fee1955a26b5" providerId="ADAL" clId="{021B914C-AD5B-4746-87CB-B459563834EF}" dt="2022-12-08T17:20:02.557" v="79"/>
          <ac:spMkLst>
            <pc:docMk/>
            <pc:sldMk cId="1206987928" sldId="376"/>
            <ac:spMk id="4" creationId="{00000000-0000-0000-0000-000000000000}"/>
          </ac:spMkLst>
        </pc:spChg>
      </pc:sldChg>
      <pc:sldChg chg="addSp delSp modSp new mod">
        <pc:chgData name="David Nehrenz" userId="491cf678-319b-4c35-abbe-fee1955a26b5" providerId="ADAL" clId="{021B914C-AD5B-4746-87CB-B459563834EF}" dt="2022-12-08T17:15:15.376" v="19" actId="1076"/>
        <pc:sldMkLst>
          <pc:docMk/>
          <pc:sldMk cId="3086449280" sldId="378"/>
        </pc:sldMkLst>
        <pc:spChg chg="del">
          <ac:chgData name="David Nehrenz" userId="491cf678-319b-4c35-abbe-fee1955a26b5" providerId="ADAL" clId="{021B914C-AD5B-4746-87CB-B459563834EF}" dt="2022-12-08T17:14:45.166" v="11"/>
          <ac:spMkLst>
            <pc:docMk/>
            <pc:sldMk cId="3086449280" sldId="378"/>
            <ac:spMk id="3" creationId="{0841C9B4-42C9-F7F6-625D-C2B6D66695DD}"/>
          </ac:spMkLst>
        </pc:spChg>
        <pc:picChg chg="add mod modCrop">
          <ac:chgData name="David Nehrenz" userId="491cf678-319b-4c35-abbe-fee1955a26b5" providerId="ADAL" clId="{021B914C-AD5B-4746-87CB-B459563834EF}" dt="2022-12-08T17:15:15.376" v="19" actId="1076"/>
          <ac:picMkLst>
            <pc:docMk/>
            <pc:sldMk cId="3086449280" sldId="378"/>
            <ac:picMk id="4" creationId="{8C3C527B-D743-A589-DC0E-A7EE60957BD0}"/>
          </ac:picMkLst>
        </pc:picChg>
      </pc:sldChg>
      <pc:sldChg chg="addSp delSp modSp new mod">
        <pc:chgData name="David Nehrenz" userId="491cf678-319b-4c35-abbe-fee1955a26b5" providerId="ADAL" clId="{021B914C-AD5B-4746-87CB-B459563834EF}" dt="2022-12-08T17:18:58.706" v="76" actId="20577"/>
        <pc:sldMkLst>
          <pc:docMk/>
          <pc:sldMk cId="2503382332" sldId="379"/>
        </pc:sldMkLst>
        <pc:spChg chg="del">
          <ac:chgData name="David Nehrenz" userId="491cf678-319b-4c35-abbe-fee1955a26b5" providerId="ADAL" clId="{021B914C-AD5B-4746-87CB-B459563834EF}" dt="2022-12-08T17:16:07.522" v="27" actId="478"/>
          <ac:spMkLst>
            <pc:docMk/>
            <pc:sldMk cId="2503382332" sldId="379"/>
            <ac:spMk id="2" creationId="{E3512691-0963-BD66-C990-029109C2AF78}"/>
          </ac:spMkLst>
        </pc:spChg>
        <pc:spChg chg="del">
          <ac:chgData name="David Nehrenz" userId="491cf678-319b-4c35-abbe-fee1955a26b5" providerId="ADAL" clId="{021B914C-AD5B-4746-87CB-B459563834EF}" dt="2022-12-08T17:16:05.332" v="26" actId="478"/>
          <ac:spMkLst>
            <pc:docMk/>
            <pc:sldMk cId="2503382332" sldId="379"/>
            <ac:spMk id="3" creationId="{2E6FA119-18B6-9F7F-279D-5B57B4B958BF}"/>
          </ac:spMkLst>
        </pc:spChg>
        <pc:spChg chg="add del mod">
          <ac:chgData name="David Nehrenz" userId="491cf678-319b-4c35-abbe-fee1955a26b5" providerId="ADAL" clId="{021B914C-AD5B-4746-87CB-B459563834EF}" dt="2022-12-08T17:16:18.351" v="30"/>
          <ac:spMkLst>
            <pc:docMk/>
            <pc:sldMk cId="2503382332" sldId="379"/>
            <ac:spMk id="4" creationId="{B361E13D-D644-76D0-FCEB-742C470A7517}"/>
          </ac:spMkLst>
        </pc:spChg>
        <pc:spChg chg="add mod">
          <ac:chgData name="David Nehrenz" userId="491cf678-319b-4c35-abbe-fee1955a26b5" providerId="ADAL" clId="{021B914C-AD5B-4746-87CB-B459563834EF}" dt="2022-12-08T17:18:58.706" v="76" actId="20577"/>
          <ac:spMkLst>
            <pc:docMk/>
            <pc:sldMk cId="2503382332" sldId="379"/>
            <ac:spMk id="5" creationId="{C8FC8E61-D29B-3056-9EA4-554B417E86DC}"/>
          </ac:spMkLst>
        </pc:spChg>
      </pc:sldChg>
      <pc:sldChg chg="addSp delSp modSp new mod">
        <pc:chgData name="David Nehrenz" userId="491cf678-319b-4c35-abbe-fee1955a26b5" providerId="ADAL" clId="{021B914C-AD5B-4746-87CB-B459563834EF}" dt="2022-12-08T17:20:59.170" v="88" actId="1076"/>
        <pc:sldMkLst>
          <pc:docMk/>
          <pc:sldMk cId="2380861135" sldId="380"/>
        </pc:sldMkLst>
        <pc:spChg chg="del">
          <ac:chgData name="David Nehrenz" userId="491cf678-319b-4c35-abbe-fee1955a26b5" providerId="ADAL" clId="{021B914C-AD5B-4746-87CB-B459563834EF}" dt="2022-12-08T17:20:11.312" v="81" actId="478"/>
          <ac:spMkLst>
            <pc:docMk/>
            <pc:sldMk cId="2380861135" sldId="380"/>
            <ac:spMk id="2" creationId="{8DCE4FC7-47AC-41FF-0D7B-E2C0DE8C7B4E}"/>
          </ac:spMkLst>
        </pc:spChg>
        <pc:spChg chg="del">
          <ac:chgData name="David Nehrenz" userId="491cf678-319b-4c35-abbe-fee1955a26b5" providerId="ADAL" clId="{021B914C-AD5B-4746-87CB-B459563834EF}" dt="2022-12-08T17:20:13.525" v="82" actId="478"/>
          <ac:spMkLst>
            <pc:docMk/>
            <pc:sldMk cId="2380861135" sldId="380"/>
            <ac:spMk id="3" creationId="{C17DD556-CEA7-AFC4-5C9B-A1CBEA2368C8}"/>
          </ac:spMkLst>
        </pc:spChg>
        <pc:spChg chg="add mod">
          <ac:chgData name="David Nehrenz" userId="491cf678-319b-4c35-abbe-fee1955a26b5" providerId="ADAL" clId="{021B914C-AD5B-4746-87CB-B459563834EF}" dt="2022-12-08T17:20:59.170" v="88" actId="1076"/>
          <ac:spMkLst>
            <pc:docMk/>
            <pc:sldMk cId="2380861135" sldId="380"/>
            <ac:spMk id="4" creationId="{600B9EB2-F215-1DE7-31E9-C1D7B7071C6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C63F61-7A4B-442A-8CB5-4B6A0726F5E1}"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63F61-7A4B-442A-8CB5-4B6A0726F5E1}"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63F61-7A4B-442A-8CB5-4B6A0726F5E1}"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63F61-7A4B-442A-8CB5-4B6A0726F5E1}"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12/8/2022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5334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Book of Galatians</a:t>
            </a:r>
            <a:br>
              <a:rPr lang="en-US" sz="4400" dirty="0">
                <a:solidFill>
                  <a:prstClr val="black"/>
                </a:solidFill>
                <a:ea typeface="Calibri"/>
                <a:cs typeface="Times New Roman"/>
              </a:rPr>
            </a:br>
            <a:r>
              <a:rPr lang="en-US" sz="4400" b="1" dirty="0">
                <a:solidFill>
                  <a:prstClr val="black"/>
                </a:solidFill>
                <a:ea typeface="Calibri"/>
                <a:cs typeface="Times New Roman"/>
              </a:rPr>
              <a:t>Theme: “The True Gospel You Have Received”</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Date:12-11-22</a:t>
            </a:r>
            <a:br>
              <a:rPr lang="en-US" sz="4400" dirty="0">
                <a:solidFill>
                  <a:prstClr val="black"/>
                </a:solidFill>
                <a:ea typeface="Calibri"/>
                <a:cs typeface="Times New Roman"/>
              </a:rPr>
            </a:br>
            <a:r>
              <a:rPr lang="en-US" sz="4400" dirty="0">
                <a:solidFill>
                  <a:prstClr val="black"/>
                </a:solidFill>
                <a:ea typeface="Calibri"/>
                <a:cs typeface="Times New Roman"/>
              </a:rPr>
              <a:t>Lesson: 36  - Chapter 6:16-17</a:t>
            </a:r>
            <a:endParaRPr lang="en-US" sz="4400" dirty="0"/>
          </a:p>
        </p:txBody>
      </p:sp>
    </p:spTree>
    <p:extLst>
      <p:ext uri="{BB962C8B-B14F-4D97-AF65-F5344CB8AC3E}">
        <p14:creationId xmlns:p14="http://schemas.microsoft.com/office/powerpoint/2010/main" val="138140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b="7654"/>
          <a:stretch/>
        </p:blipFill>
        <p:spPr>
          <a:xfrm>
            <a:off x="457200" y="381000"/>
            <a:ext cx="8168216" cy="5657239"/>
          </a:xfrm>
          <a:prstGeom prst="rect">
            <a:avLst/>
          </a:prstGeom>
        </p:spPr>
      </p:pic>
    </p:spTree>
    <p:extLst>
      <p:ext uri="{BB962C8B-B14F-4D97-AF65-F5344CB8AC3E}">
        <p14:creationId xmlns:p14="http://schemas.microsoft.com/office/powerpoint/2010/main" val="2075929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9366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99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46588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544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7086600" cy="685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64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909"/>
          <a:stretch/>
        </p:blipFill>
        <p:spPr bwMode="auto">
          <a:xfrm>
            <a:off x="533400" y="685800"/>
            <a:ext cx="822556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954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5791200" cy="639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982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81000"/>
            <a:ext cx="7189984" cy="5745162"/>
          </a:xfrm>
          <a:prstGeom prst="rect">
            <a:avLst/>
          </a:prstGeom>
        </p:spPr>
      </p:pic>
    </p:spTree>
    <p:extLst>
      <p:ext uri="{BB962C8B-B14F-4D97-AF65-F5344CB8AC3E}">
        <p14:creationId xmlns:p14="http://schemas.microsoft.com/office/powerpoint/2010/main" val="291129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0034" y="609600"/>
            <a:ext cx="8483932" cy="5540008"/>
          </a:xfrm>
          <a:prstGeom prst="rect">
            <a:avLst/>
          </a:prstGeom>
        </p:spPr>
      </p:pic>
    </p:spTree>
    <p:extLst>
      <p:ext uri="{BB962C8B-B14F-4D97-AF65-F5344CB8AC3E}">
        <p14:creationId xmlns:p14="http://schemas.microsoft.com/office/powerpoint/2010/main" val="1480723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8725" y="457200"/>
            <a:ext cx="8308075" cy="5516562"/>
          </a:xfrm>
          <a:prstGeom prst="rect">
            <a:avLst/>
          </a:prstGeom>
        </p:spPr>
      </p:pic>
    </p:spTree>
    <p:extLst>
      <p:ext uri="{BB962C8B-B14F-4D97-AF65-F5344CB8AC3E}">
        <p14:creationId xmlns:p14="http://schemas.microsoft.com/office/powerpoint/2010/main" val="235475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91092" y="533400"/>
            <a:ext cx="7761816" cy="5821362"/>
          </a:xfrm>
          <a:prstGeom prst="rect">
            <a:avLst/>
          </a:prstGeom>
        </p:spPr>
      </p:pic>
    </p:spTree>
    <p:extLst>
      <p:ext uri="{BB962C8B-B14F-4D97-AF65-F5344CB8AC3E}">
        <p14:creationId xmlns:p14="http://schemas.microsoft.com/office/powerpoint/2010/main" val="2808990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5CA6AC-5ED2-A78C-7F14-495E6496E100}"/>
              </a:ext>
            </a:extLst>
          </p:cNvPr>
          <p:cNvPicPr>
            <a:picLocks noChangeAspect="1"/>
          </p:cNvPicPr>
          <p:nvPr/>
        </p:nvPicPr>
        <p:blipFill rotWithShape="1">
          <a:blip r:embed="rId2"/>
          <a:srcRect b="8912"/>
          <a:stretch/>
        </p:blipFill>
        <p:spPr>
          <a:xfrm>
            <a:off x="500739" y="457200"/>
            <a:ext cx="8142521" cy="5562600"/>
          </a:xfrm>
          <a:prstGeom prst="rect">
            <a:avLst/>
          </a:prstGeom>
        </p:spPr>
      </p:pic>
    </p:spTree>
    <p:extLst>
      <p:ext uri="{BB962C8B-B14F-4D97-AF65-F5344CB8AC3E}">
        <p14:creationId xmlns:p14="http://schemas.microsoft.com/office/powerpoint/2010/main" val="3582322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274638"/>
            <a:ext cx="8199477" cy="6149608"/>
          </a:xfrm>
          <a:prstGeom prst="rect">
            <a:avLst/>
          </a:prstGeom>
        </p:spPr>
      </p:pic>
    </p:spTree>
    <p:extLst>
      <p:ext uri="{BB962C8B-B14F-4D97-AF65-F5344CB8AC3E}">
        <p14:creationId xmlns:p14="http://schemas.microsoft.com/office/powerpoint/2010/main" val="1832736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810969"/>
            <a:ext cx="6502400" cy="4876800"/>
          </a:xfrm>
          <a:prstGeom prst="rect">
            <a:avLst/>
          </a:prstGeom>
        </p:spPr>
      </p:pic>
    </p:spTree>
    <p:extLst>
      <p:ext uri="{BB962C8B-B14F-4D97-AF65-F5344CB8AC3E}">
        <p14:creationId xmlns:p14="http://schemas.microsoft.com/office/powerpoint/2010/main" val="412659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0644" y="846138"/>
            <a:ext cx="8046156" cy="4525963"/>
          </a:xfrm>
          <a:prstGeom prst="rect">
            <a:avLst/>
          </a:prstGeom>
        </p:spPr>
      </p:pic>
    </p:spTree>
    <p:extLst>
      <p:ext uri="{BB962C8B-B14F-4D97-AF65-F5344CB8AC3E}">
        <p14:creationId xmlns:p14="http://schemas.microsoft.com/office/powerpoint/2010/main" val="3876518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846138"/>
            <a:ext cx="8033584" cy="4525963"/>
          </a:xfrm>
          <a:prstGeom prst="rect">
            <a:avLst/>
          </a:prstGeom>
        </p:spPr>
      </p:pic>
    </p:spTree>
    <p:extLst>
      <p:ext uri="{BB962C8B-B14F-4D97-AF65-F5344CB8AC3E}">
        <p14:creationId xmlns:p14="http://schemas.microsoft.com/office/powerpoint/2010/main" val="886475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57053"/>
            <a:ext cx="6219947" cy="6219947"/>
          </a:xfrm>
          <a:prstGeom prst="rect">
            <a:avLst/>
          </a:prstGeom>
        </p:spPr>
      </p:pic>
    </p:spTree>
    <p:extLst>
      <p:ext uri="{BB962C8B-B14F-4D97-AF65-F5344CB8AC3E}">
        <p14:creationId xmlns:p14="http://schemas.microsoft.com/office/powerpoint/2010/main" val="253872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229600" cy="430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832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6908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85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44923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30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818452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509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577"/>
          <a:stretch/>
        </p:blipFill>
        <p:spPr bwMode="auto">
          <a:xfrm>
            <a:off x="609600" y="533400"/>
            <a:ext cx="783021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47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915400" cy="6271782"/>
          </a:xfrm>
          <a:prstGeom prst="rect">
            <a:avLst/>
          </a:prstGeom>
          <a:noFill/>
        </p:spPr>
        <p:txBody>
          <a:bodyPr wrap="square" rtlCol="0">
            <a:spAutoFit/>
          </a:bodyPr>
          <a:lstStyle/>
          <a:p>
            <a:pPr algn="ctr">
              <a:lnSpc>
                <a:spcPct val="115000"/>
              </a:lnSpc>
            </a:pPr>
            <a:r>
              <a:rPr lang="en-US" sz="2400" dirty="0">
                <a:latin typeface="Calibri" panose="020F0502020204030204" pitchFamily="34" charset="0"/>
                <a:ea typeface="Calibri" panose="020F0502020204030204" pitchFamily="34" charset="0"/>
                <a:cs typeface="Calibri" panose="020F0502020204030204" pitchFamily="34" charset="0"/>
              </a:rPr>
              <a:t> (16) And as for </a:t>
            </a:r>
            <a:r>
              <a:rPr lang="en-US" sz="2400" u="sng" dirty="0">
                <a:latin typeface="Calibri" panose="020F0502020204030204" pitchFamily="34" charset="0"/>
                <a:ea typeface="Calibri" panose="020F0502020204030204" pitchFamily="34" charset="0"/>
                <a:cs typeface="Calibri" panose="020F0502020204030204" pitchFamily="34" charset="0"/>
              </a:rPr>
              <a:t>all who walk by this rule,</a:t>
            </a:r>
            <a:r>
              <a:rPr lang="en-US" sz="2400" dirty="0">
                <a:latin typeface="Calibri" panose="020F0502020204030204" pitchFamily="34" charset="0"/>
                <a:ea typeface="Calibri" panose="020F0502020204030204" pitchFamily="34" charset="0"/>
                <a:cs typeface="Calibri" panose="020F0502020204030204" pitchFamily="34" charset="0"/>
              </a:rPr>
              <a:t> </a:t>
            </a:r>
          </a:p>
          <a:p>
            <a:pPr algn="ctr">
              <a:lnSpc>
                <a:spcPct val="115000"/>
              </a:lnSpc>
            </a:pPr>
            <a:r>
              <a:rPr lang="en-US" sz="2400" b="1" dirty="0">
                <a:latin typeface="Calibri" panose="020F0502020204030204" pitchFamily="34" charset="0"/>
                <a:ea typeface="Calibri" panose="020F0502020204030204" pitchFamily="34" charset="0"/>
                <a:cs typeface="Calibri" panose="020F0502020204030204" pitchFamily="34" charset="0"/>
              </a:rPr>
              <a:t>peace and mercy</a:t>
            </a:r>
            <a:r>
              <a:rPr lang="en-US" sz="2400" dirty="0">
                <a:latin typeface="Calibri" panose="020F0502020204030204" pitchFamily="34" charset="0"/>
                <a:ea typeface="Calibri" panose="020F0502020204030204" pitchFamily="34" charset="0"/>
                <a:cs typeface="Calibri" panose="020F0502020204030204" pitchFamily="34" charset="0"/>
              </a:rPr>
              <a:t> be upon them,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400" dirty="0">
                <a:latin typeface="Calibri" panose="020F0502020204030204" pitchFamily="34" charset="0"/>
                <a:ea typeface="Calibri" panose="020F0502020204030204" pitchFamily="34" charset="0"/>
                <a:cs typeface="Calibri" panose="020F0502020204030204" pitchFamily="34" charset="0"/>
              </a:rPr>
              <a:t>and upon </a:t>
            </a:r>
            <a:r>
              <a:rPr lang="en-US" sz="2400" u="sng" dirty="0">
                <a:latin typeface="Calibri" panose="020F0502020204030204" pitchFamily="34" charset="0"/>
                <a:ea typeface="Calibri" panose="020F0502020204030204" pitchFamily="34" charset="0"/>
                <a:cs typeface="Calibri" panose="020F0502020204030204" pitchFamily="34" charset="0"/>
              </a:rPr>
              <a:t>the Israel of</a:t>
            </a:r>
            <a:r>
              <a:rPr lang="en-US" sz="2400" b="1" dirty="0">
                <a:latin typeface="Calibri" panose="020F0502020204030204" pitchFamily="34" charset="0"/>
                <a:ea typeface="Calibri" panose="020F0502020204030204" pitchFamily="34" charset="0"/>
                <a:cs typeface="Calibri" panose="020F0502020204030204" pitchFamily="34" charset="0"/>
              </a:rPr>
              <a:t> God.</a:t>
            </a:r>
            <a:r>
              <a:rPr lang="en-US" sz="2400" dirty="0">
                <a:latin typeface="Calibri" panose="020F0502020204030204" pitchFamily="34" charset="0"/>
                <a:ea typeface="Calibri" panose="020F0502020204030204" pitchFamily="34" charset="0"/>
                <a:cs typeface="Calibri" panose="020F0502020204030204" pitchFamily="34"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400" dirty="0">
                <a:latin typeface="Calibri" panose="020F0502020204030204" pitchFamily="34" charset="0"/>
                <a:ea typeface="Calibri" panose="020F0502020204030204" pitchFamily="34" charset="0"/>
                <a:cs typeface="Calibri" panose="020F0502020204030204" pitchFamily="34" charset="0"/>
              </a:rPr>
              <a:t>(17) From now on </a:t>
            </a:r>
            <a:r>
              <a:rPr lang="en-US" sz="2400" u="sng" dirty="0">
                <a:latin typeface="Calibri" panose="020F0502020204030204" pitchFamily="34" charset="0"/>
                <a:ea typeface="Calibri" panose="020F0502020204030204" pitchFamily="34" charset="0"/>
                <a:cs typeface="Calibri" panose="020F0502020204030204" pitchFamily="34" charset="0"/>
              </a:rPr>
              <a:t>let no one</a:t>
            </a:r>
            <a:r>
              <a:rPr lang="en-US" sz="2400" dirty="0">
                <a:latin typeface="Calibri" panose="020F0502020204030204" pitchFamily="34" charset="0"/>
                <a:ea typeface="Calibri" panose="020F0502020204030204" pitchFamily="34" charset="0"/>
                <a:cs typeface="Calibri" panose="020F0502020204030204" pitchFamily="34" charset="0"/>
              </a:rPr>
              <a:t> cause me trouble,</a:t>
            </a:r>
          </a:p>
          <a:p>
            <a:pPr algn="ctr">
              <a:lnSpc>
                <a:spcPct val="115000"/>
              </a:lnSpc>
            </a:pPr>
            <a:r>
              <a:rPr lang="en-US" sz="2400" dirty="0">
                <a:latin typeface="Calibri" panose="020F0502020204030204" pitchFamily="34" charset="0"/>
                <a:ea typeface="Calibri" panose="020F0502020204030204" pitchFamily="34" charset="0"/>
                <a:cs typeface="Calibri" panose="020F0502020204030204" pitchFamily="34" charset="0"/>
              </a:rPr>
              <a:t> for </a:t>
            </a:r>
            <a:r>
              <a:rPr lang="en-US" sz="2400" u="sng" dirty="0">
                <a:latin typeface="Calibri" panose="020F0502020204030204" pitchFamily="34" charset="0"/>
                <a:ea typeface="Calibri" panose="020F0502020204030204" pitchFamily="34" charset="0"/>
                <a:cs typeface="Calibri" panose="020F0502020204030204" pitchFamily="34" charset="0"/>
              </a:rPr>
              <a:t>I bear on my body</a:t>
            </a:r>
            <a:r>
              <a:rPr lang="en-US" sz="2400" b="1" dirty="0">
                <a:latin typeface="Calibri" panose="020F0502020204030204" pitchFamily="34" charset="0"/>
                <a:ea typeface="Calibri" panose="020F0502020204030204" pitchFamily="34" charset="0"/>
                <a:cs typeface="Calibri" panose="020F0502020204030204" pitchFamily="34" charset="0"/>
              </a:rPr>
              <a:t> the marks of Jesus.</a:t>
            </a:r>
            <a:r>
              <a:rPr lang="en-US" sz="2400" dirty="0">
                <a:latin typeface="Calibri" panose="020F0502020204030204" pitchFamily="34" charset="0"/>
                <a:ea typeface="Calibri" panose="020F0502020204030204" pitchFamily="34" charset="0"/>
                <a:cs typeface="Calibri" panose="020F0502020204030204" pitchFamily="34"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400" b="1" dirty="0">
                <a:latin typeface="Calibri" panose="020F0502020204030204" pitchFamily="34" charset="0"/>
                <a:ea typeface="Calibri" panose="020F0502020204030204" pitchFamily="34" charset="0"/>
                <a:cs typeface="Calibri" panose="020F0502020204030204" pitchFamily="34" charset="0"/>
              </a:rPr>
              <a:t>(Ps 125:5;  128:6;  Is 44:5;  Rom 2:29;  4:12;  9:6-8;  </a:t>
            </a:r>
          </a:p>
          <a:p>
            <a:pPr algn="ctr">
              <a:lnSpc>
                <a:spcPct val="115000"/>
              </a:lnSpc>
            </a:pPr>
            <a:r>
              <a:rPr lang="en-US" sz="2400" b="1" dirty="0">
                <a:latin typeface="Calibri" panose="020F0502020204030204" pitchFamily="34" charset="0"/>
                <a:ea typeface="Calibri" panose="020F0502020204030204" pitchFamily="34" charset="0"/>
                <a:cs typeface="Calibri" panose="020F0502020204030204" pitchFamily="34" charset="0"/>
              </a:rPr>
              <a:t> 1 Cor 10:18;   </a:t>
            </a:r>
            <a:r>
              <a:rPr lang="en-US" sz="2400" b="1" dirty="0" err="1">
                <a:latin typeface="Calibri" panose="020F0502020204030204" pitchFamily="34" charset="0"/>
                <a:ea typeface="Calibri" panose="020F0502020204030204" pitchFamily="34" charset="0"/>
                <a:cs typeface="Calibri" panose="020F0502020204030204" pitchFamily="34" charset="0"/>
              </a:rPr>
              <a:t>Php</a:t>
            </a:r>
            <a:r>
              <a:rPr lang="en-US" sz="2400" b="1" dirty="0">
                <a:latin typeface="Calibri" panose="020F0502020204030204" pitchFamily="34" charset="0"/>
                <a:ea typeface="Calibri" panose="020F0502020204030204" pitchFamily="34" charset="0"/>
                <a:cs typeface="Calibri" panose="020F0502020204030204" pitchFamily="34" charset="0"/>
              </a:rPr>
              <a:t> 3:3)   </a:t>
            </a:r>
          </a:p>
          <a:p>
            <a:pPr algn="ctr">
              <a:lnSpc>
                <a:spcPct val="115000"/>
              </a:lnSpc>
            </a:pPr>
            <a:r>
              <a:rPr lang="en-US" sz="2400" u="sng" dirty="0">
                <a:latin typeface="Calibri" panose="020F0502020204030204" pitchFamily="34" charset="0"/>
                <a:ea typeface="Calibri" panose="020F0502020204030204" pitchFamily="34" charset="0"/>
                <a:cs typeface="Calibri" panose="020F0502020204030204" pitchFamily="34" charset="0"/>
              </a:rPr>
              <a:t>Note:</a:t>
            </a:r>
            <a:r>
              <a:rPr lang="en-US" sz="2400" dirty="0">
                <a:latin typeface="Calibri" panose="020F0502020204030204" pitchFamily="34" charset="0"/>
                <a:ea typeface="Calibri" panose="020F0502020204030204" pitchFamily="34" charset="0"/>
                <a:cs typeface="Calibri" panose="020F0502020204030204" pitchFamily="34" charset="0"/>
              </a:rPr>
              <a:t> “the New Israel” = the Christian Church made up of Jews and Gentiles. It is not a reference to the modern state of Israel. The confusion among Christians on that issue has brought endless dispensational theories and </a:t>
            </a:r>
            <a:r>
              <a:rPr lang="en-US" sz="2400" dirty="0" err="1">
                <a:latin typeface="Calibri" panose="020F0502020204030204" pitchFamily="34" charset="0"/>
                <a:ea typeface="Calibri" panose="020F0502020204030204" pitchFamily="34" charset="0"/>
                <a:cs typeface="Calibri" panose="020F0502020204030204" pitchFamily="34" charset="0"/>
              </a:rPr>
              <a:t>endtimes</a:t>
            </a:r>
            <a:r>
              <a:rPr lang="en-US" sz="2400" dirty="0">
                <a:latin typeface="Calibri" panose="020F0502020204030204" pitchFamily="34" charset="0"/>
                <a:ea typeface="Calibri" panose="020F0502020204030204" pitchFamily="34" charset="0"/>
                <a:cs typeface="Calibri" panose="020F0502020204030204" pitchFamily="34" charset="0"/>
              </a:rPr>
              <a:t>’ speculation through millennialism. We reject all of that as false teaching which completely obscures the proper proclamation of the Law and the Gospel </a:t>
            </a:r>
          </a:p>
          <a:p>
            <a:pPr algn="ctr">
              <a:lnSpc>
                <a:spcPct val="115000"/>
              </a:lnSpc>
            </a:pPr>
            <a:r>
              <a:rPr lang="en-US" sz="2400" dirty="0">
                <a:latin typeface="Calibri" panose="020F0502020204030204" pitchFamily="34" charset="0"/>
                <a:ea typeface="Calibri" panose="020F0502020204030204" pitchFamily="34" charset="0"/>
                <a:cs typeface="Calibri" panose="020F0502020204030204" pitchFamily="34" charset="0"/>
              </a:rPr>
              <a:t>– justification by grace through faith.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400" dirty="0">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591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8128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927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248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90850" y="274638"/>
            <a:ext cx="3162300" cy="6320091"/>
          </a:xfrm>
          <a:prstGeom prst="rect">
            <a:avLst/>
          </a:prstGeom>
        </p:spPr>
      </p:pic>
    </p:spTree>
    <p:extLst>
      <p:ext uri="{BB962C8B-B14F-4D97-AF65-F5344CB8AC3E}">
        <p14:creationId xmlns:p14="http://schemas.microsoft.com/office/powerpoint/2010/main" val="72749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457200"/>
            <a:ext cx="7961650" cy="5364162"/>
          </a:xfrm>
          <a:prstGeom prst="rect">
            <a:avLst/>
          </a:prstGeom>
        </p:spPr>
      </p:pic>
    </p:spTree>
    <p:extLst>
      <p:ext uri="{BB962C8B-B14F-4D97-AF65-F5344CB8AC3E}">
        <p14:creationId xmlns:p14="http://schemas.microsoft.com/office/powerpoint/2010/main" val="2369501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274638"/>
            <a:ext cx="5181600" cy="6459058"/>
          </a:xfrm>
          <a:prstGeom prst="rect">
            <a:avLst/>
          </a:prstGeom>
        </p:spPr>
      </p:pic>
    </p:spTree>
    <p:extLst>
      <p:ext uri="{BB962C8B-B14F-4D97-AF65-F5344CB8AC3E}">
        <p14:creationId xmlns:p14="http://schemas.microsoft.com/office/powerpoint/2010/main" val="1199408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3466" y="846138"/>
            <a:ext cx="7857067" cy="4419600"/>
          </a:xfrm>
          <a:prstGeom prst="rect">
            <a:avLst/>
          </a:prstGeom>
        </p:spPr>
      </p:pic>
    </p:spTree>
    <p:extLst>
      <p:ext uri="{BB962C8B-B14F-4D97-AF65-F5344CB8AC3E}">
        <p14:creationId xmlns:p14="http://schemas.microsoft.com/office/powerpoint/2010/main" val="2981440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609600"/>
            <a:ext cx="8123515" cy="5293824"/>
          </a:xfrm>
          <a:prstGeom prst="rect">
            <a:avLst/>
          </a:prstGeom>
        </p:spPr>
      </p:pic>
    </p:spTree>
    <p:extLst>
      <p:ext uri="{BB962C8B-B14F-4D97-AF65-F5344CB8AC3E}">
        <p14:creationId xmlns:p14="http://schemas.microsoft.com/office/powerpoint/2010/main" val="321136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298084"/>
            <a:ext cx="4419600" cy="6254151"/>
          </a:xfrm>
          <a:prstGeom prst="rect">
            <a:avLst/>
          </a:prstGeom>
        </p:spPr>
      </p:pic>
    </p:spTree>
    <p:extLst>
      <p:ext uri="{BB962C8B-B14F-4D97-AF65-F5344CB8AC3E}">
        <p14:creationId xmlns:p14="http://schemas.microsoft.com/office/powerpoint/2010/main" val="1852760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533400"/>
            <a:ext cx="8338435" cy="5562600"/>
          </a:xfrm>
          <a:prstGeom prst="rect">
            <a:avLst/>
          </a:prstGeom>
        </p:spPr>
      </p:pic>
    </p:spTree>
    <p:extLst>
      <p:ext uri="{BB962C8B-B14F-4D97-AF65-F5344CB8AC3E}">
        <p14:creationId xmlns:p14="http://schemas.microsoft.com/office/powerpoint/2010/main" val="1333880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7228" y="381000"/>
            <a:ext cx="8369544" cy="5973762"/>
          </a:xfrm>
          <a:prstGeom prst="rect">
            <a:avLst/>
          </a:prstGeom>
        </p:spPr>
      </p:pic>
    </p:spTree>
    <p:extLst>
      <p:ext uri="{BB962C8B-B14F-4D97-AF65-F5344CB8AC3E}">
        <p14:creationId xmlns:p14="http://schemas.microsoft.com/office/powerpoint/2010/main" val="2329756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FC8E61-D29B-3056-9EA4-554B417E86DC}"/>
              </a:ext>
            </a:extLst>
          </p:cNvPr>
          <p:cNvSpPr txBox="1"/>
          <p:nvPr/>
        </p:nvSpPr>
        <p:spPr>
          <a:xfrm>
            <a:off x="304800" y="304800"/>
            <a:ext cx="8686800" cy="6088590"/>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marks of Jesus on Paul:</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the ancient world, slaves were branded on their skin to mark to whom they belonged and identified who was their master. Paul was indeed marked as a slave of Jesus:</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Stoning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 14:19);</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beatings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 16:22;  2 Cor 11:23-25);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illness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Cor 1:5;  12:7;   Gal 4:13,14);</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servant of Christ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Cor 4:8-10;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Php</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3:10)</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Roman Catholic superstitious and pietistic description of these marks                           is called “the stigmata.”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meant that special holy saints miraculously had appear the same “marks” that were on Jesus, meaning nails scars on their hands and feet. This was then a sign of the holiness of that person, who could become an intercessor for a believer. This is nowhere taught in Scripture. Lutherans reject these manmade means of grace in relics and holy bones as having salvific power. The only true means of grace flow from the certain Word of God in preaching, teaching, baptism, absolution and holy communion.</a:t>
            </a:r>
            <a:endParaRPr lang="en-US" sz="2000" dirty="0"/>
          </a:p>
        </p:txBody>
      </p:sp>
    </p:spTree>
    <p:extLst>
      <p:ext uri="{BB962C8B-B14F-4D97-AF65-F5344CB8AC3E}">
        <p14:creationId xmlns:p14="http://schemas.microsoft.com/office/powerpoint/2010/main" val="250338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8923" y="846138"/>
            <a:ext cx="8320765" cy="5105400"/>
          </a:xfrm>
          <a:prstGeom prst="rect">
            <a:avLst/>
          </a:prstGeom>
        </p:spPr>
      </p:pic>
    </p:spTree>
    <p:extLst>
      <p:ext uri="{BB962C8B-B14F-4D97-AF65-F5344CB8AC3E}">
        <p14:creationId xmlns:p14="http://schemas.microsoft.com/office/powerpoint/2010/main" val="283854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999" y="457200"/>
            <a:ext cx="8398933"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02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10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4785" y="609600"/>
            <a:ext cx="8084452" cy="4191000"/>
          </a:xfrm>
          <a:prstGeom prst="rect">
            <a:avLst/>
          </a:prstGeom>
        </p:spPr>
      </p:pic>
    </p:spTree>
    <p:extLst>
      <p:ext uri="{BB962C8B-B14F-4D97-AF65-F5344CB8AC3E}">
        <p14:creationId xmlns:p14="http://schemas.microsoft.com/office/powerpoint/2010/main" val="2968980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5400" y="251192"/>
            <a:ext cx="6172200" cy="6172200"/>
          </a:xfrm>
          <a:prstGeom prst="rect">
            <a:avLst/>
          </a:prstGeom>
        </p:spPr>
      </p:pic>
    </p:spTree>
    <p:extLst>
      <p:ext uri="{BB962C8B-B14F-4D97-AF65-F5344CB8AC3E}">
        <p14:creationId xmlns:p14="http://schemas.microsoft.com/office/powerpoint/2010/main" val="3817504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77461" y="245330"/>
            <a:ext cx="6389077" cy="6389077"/>
          </a:xfrm>
          <a:prstGeom prst="rect">
            <a:avLst/>
          </a:prstGeom>
        </p:spPr>
      </p:pic>
    </p:spTree>
    <p:extLst>
      <p:ext uri="{BB962C8B-B14F-4D97-AF65-F5344CB8AC3E}">
        <p14:creationId xmlns:p14="http://schemas.microsoft.com/office/powerpoint/2010/main" val="1308055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0127" t="13468" r="11389" b="9084"/>
          <a:stretch/>
        </p:blipFill>
        <p:spPr>
          <a:xfrm>
            <a:off x="2209800" y="152400"/>
            <a:ext cx="4419600" cy="6558118"/>
          </a:xfrm>
          <a:prstGeom prst="rect">
            <a:avLst/>
          </a:prstGeom>
        </p:spPr>
      </p:pic>
    </p:spTree>
    <p:extLst>
      <p:ext uri="{BB962C8B-B14F-4D97-AF65-F5344CB8AC3E}">
        <p14:creationId xmlns:p14="http://schemas.microsoft.com/office/powerpoint/2010/main" val="4161814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609600"/>
            <a:ext cx="8163636" cy="5638800"/>
          </a:xfrm>
          <a:prstGeom prst="rect">
            <a:avLst/>
          </a:prstGeom>
        </p:spPr>
      </p:pic>
    </p:spTree>
    <p:extLst>
      <p:ext uri="{BB962C8B-B14F-4D97-AF65-F5344CB8AC3E}">
        <p14:creationId xmlns:p14="http://schemas.microsoft.com/office/powerpoint/2010/main" val="3625625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52400"/>
            <a:ext cx="3657600" cy="655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391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382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819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8534400" cy="5713872"/>
          </a:xfrm>
          <a:prstGeom prst="rect">
            <a:avLst/>
          </a:prstGeom>
          <a:noFill/>
        </p:spPr>
        <p:txBody>
          <a:bodyPr wrap="square" rtlCol="0">
            <a:spAutoFit/>
          </a:bodyPr>
          <a:lstStyle/>
          <a:p>
            <a:pPr algn="ctr">
              <a:lnSpc>
                <a:spcPct val="115000"/>
              </a:lnSpc>
            </a:pPr>
            <a:r>
              <a:rPr lang="en-US" sz="4000" dirty="0">
                <a:latin typeface="Calibri" panose="020F0502020204030204" pitchFamily="34" charset="0"/>
                <a:ea typeface="Calibri" panose="020F0502020204030204" pitchFamily="34" charset="0"/>
                <a:cs typeface="Calibri" panose="020F0502020204030204" pitchFamily="34" charset="0"/>
              </a:rPr>
              <a:t>(18) </a:t>
            </a:r>
            <a:r>
              <a:rPr lang="en-US" sz="4000" b="1" dirty="0">
                <a:latin typeface="Calibri" panose="020F0502020204030204" pitchFamily="34" charset="0"/>
                <a:ea typeface="Calibri" panose="020F0502020204030204" pitchFamily="34" charset="0"/>
                <a:cs typeface="Calibri" panose="020F0502020204030204" pitchFamily="34" charset="0"/>
              </a:rPr>
              <a:t>The grace of our Lord Jesus Christ</a:t>
            </a:r>
            <a:r>
              <a:rPr lang="en-US" sz="4000" dirty="0">
                <a:latin typeface="Calibri" panose="020F0502020204030204" pitchFamily="34" charset="0"/>
                <a:ea typeface="Calibri" panose="020F0502020204030204" pitchFamily="34" charset="0"/>
                <a:cs typeface="Calibri" panose="020F0502020204030204" pitchFamily="34" charset="0"/>
              </a:rPr>
              <a:t> be with </a:t>
            </a:r>
            <a:r>
              <a:rPr lang="en-US" sz="4000" u="sng" dirty="0">
                <a:latin typeface="Calibri" panose="020F0502020204030204" pitchFamily="34" charset="0"/>
                <a:ea typeface="Calibri" panose="020F0502020204030204" pitchFamily="34" charset="0"/>
                <a:cs typeface="Calibri" panose="020F0502020204030204" pitchFamily="34" charset="0"/>
              </a:rPr>
              <a:t>your spirit, brothers.</a:t>
            </a:r>
            <a:r>
              <a:rPr lang="en-US" sz="4000" dirty="0">
                <a:latin typeface="Calibri" panose="020F0502020204030204" pitchFamily="34" charset="0"/>
                <a:ea typeface="Calibri" panose="020F0502020204030204" pitchFamily="34" charset="0"/>
                <a:cs typeface="Calibri" panose="020F0502020204030204" pitchFamily="34"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4000" dirty="0">
                <a:latin typeface="Calibri" panose="020F0502020204030204" pitchFamily="34" charset="0"/>
                <a:ea typeface="Calibri" panose="020F0502020204030204" pitchFamily="34" charset="0"/>
                <a:cs typeface="Calibri" panose="020F0502020204030204" pitchFamily="34" charset="0"/>
              </a:rPr>
              <a:t>Amen.</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4000" dirty="0">
                <a:latin typeface="Calibri" panose="020F0502020204030204" pitchFamily="34" charset="0"/>
                <a:ea typeface="Calibri" panose="020F0502020204030204" pitchFamily="34" charset="0"/>
                <a:cs typeface="Calibri" panose="020F0502020204030204" pitchFamily="34" charset="0"/>
              </a:rPr>
              <a:t>A shortened form of the apostolic benediction</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4000" b="1" dirty="0">
                <a:latin typeface="Calibri" panose="020F0502020204030204" pitchFamily="34" charset="0"/>
                <a:ea typeface="Calibri" panose="020F0502020204030204" pitchFamily="34" charset="0"/>
                <a:cs typeface="Calibri" panose="020F0502020204030204" pitchFamily="34" charset="0"/>
              </a:rPr>
              <a:t>(Rom 16:20;    </a:t>
            </a:r>
            <a:r>
              <a:rPr lang="en-US" sz="4000" b="1" dirty="0" err="1">
                <a:latin typeface="Calibri" panose="020F0502020204030204" pitchFamily="34" charset="0"/>
                <a:ea typeface="Calibri" panose="020F0502020204030204" pitchFamily="34" charset="0"/>
                <a:cs typeface="Calibri" panose="020F0502020204030204" pitchFamily="34" charset="0"/>
              </a:rPr>
              <a:t>Php</a:t>
            </a:r>
            <a:r>
              <a:rPr lang="en-US" sz="4000" b="1" dirty="0">
                <a:latin typeface="Calibri" panose="020F0502020204030204" pitchFamily="34" charset="0"/>
                <a:ea typeface="Calibri" panose="020F0502020204030204" pitchFamily="34" charset="0"/>
                <a:cs typeface="Calibri" panose="020F0502020204030204" pitchFamily="34" charset="0"/>
              </a:rPr>
              <a:t> 4:23;   2 Tim 4:22;  </a:t>
            </a:r>
            <a:r>
              <a:rPr lang="en-US" sz="4000" b="1" dirty="0" err="1">
                <a:latin typeface="Calibri" panose="020F0502020204030204" pitchFamily="34" charset="0"/>
                <a:ea typeface="Calibri" panose="020F0502020204030204" pitchFamily="34" charset="0"/>
                <a:cs typeface="Calibri" panose="020F0502020204030204" pitchFamily="34" charset="0"/>
              </a:rPr>
              <a:t>Phm</a:t>
            </a:r>
            <a:r>
              <a:rPr lang="en-US" sz="4000" b="1" dirty="0">
                <a:latin typeface="Calibri" panose="020F0502020204030204" pitchFamily="34" charset="0"/>
                <a:ea typeface="Calibri" panose="020F0502020204030204" pitchFamily="34" charset="0"/>
                <a:cs typeface="Calibri" panose="020F0502020204030204" pitchFamily="34" charset="0"/>
              </a:rPr>
              <a:t> 25)</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730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4876800" cy="594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74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0081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402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90" b="13348"/>
          <a:stretch/>
        </p:blipFill>
        <p:spPr bwMode="auto">
          <a:xfrm>
            <a:off x="1905000" y="20782"/>
            <a:ext cx="4953000" cy="6237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617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63542"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333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1722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052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639"/>
          <a:stretch/>
        </p:blipFill>
        <p:spPr bwMode="auto">
          <a:xfrm>
            <a:off x="381000" y="381000"/>
            <a:ext cx="8026400" cy="568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367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8786768"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89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5481"/>
          <a:stretch/>
        </p:blipFill>
        <p:spPr>
          <a:xfrm>
            <a:off x="1981200" y="274638"/>
            <a:ext cx="4419600" cy="6266032"/>
          </a:xfrm>
          <a:prstGeom prst="rect">
            <a:avLst/>
          </a:prstGeom>
        </p:spPr>
      </p:pic>
    </p:spTree>
    <p:extLst>
      <p:ext uri="{BB962C8B-B14F-4D97-AF65-F5344CB8AC3E}">
        <p14:creationId xmlns:p14="http://schemas.microsoft.com/office/powerpoint/2010/main" val="637282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392" y="309807"/>
            <a:ext cx="8809216" cy="5844808"/>
          </a:xfrm>
          <a:prstGeom prst="rect">
            <a:avLst/>
          </a:prstGeom>
        </p:spPr>
      </p:pic>
    </p:spTree>
    <p:extLst>
      <p:ext uri="{BB962C8B-B14F-4D97-AF65-F5344CB8AC3E}">
        <p14:creationId xmlns:p14="http://schemas.microsoft.com/office/powerpoint/2010/main" val="1028732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440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33400"/>
            <a:ext cx="8686800" cy="5380704"/>
          </a:xfrm>
          <a:prstGeom prst="rect">
            <a:avLst/>
          </a:prstGeom>
          <a:noFill/>
        </p:spPr>
        <p:txBody>
          <a:bodyPr wrap="square" rtlCol="0">
            <a:spAutoFit/>
          </a:bodyPr>
          <a:lstStyle/>
          <a:p>
            <a:pPr algn="ctr">
              <a:lnSpc>
                <a:spcPct val="115000"/>
              </a:lnSpc>
            </a:pPr>
            <a:r>
              <a:rPr lang="en-US" sz="2000" b="1" dirty="0">
                <a:latin typeface="Calibri" panose="020F0502020204030204" pitchFamily="34" charset="0"/>
                <a:ea typeface="Times New Roman" panose="02020603050405020304" pitchFamily="18" charset="0"/>
                <a:cs typeface="Calibri" panose="020F0502020204030204" pitchFamily="34" charset="0"/>
              </a:rPr>
              <a:t>Luther’s Commentary – Vol. 27</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16. Peace and mercy be upon all who walk by this rule, upon </a:t>
            </a:r>
            <a:r>
              <a:rPr lang="en-US" sz="2000" b="1" dirty="0">
                <a:effectLst/>
                <a:latin typeface="Calibri" panose="020F0502020204030204" pitchFamily="34" charset="0"/>
                <a:ea typeface="Calibri" panose="020F0502020204030204" pitchFamily="34" charset="0"/>
                <a:cs typeface="Calibri" panose="020F0502020204030204" pitchFamily="34" charset="0"/>
              </a:rPr>
              <a:t>the Israel of God.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“Walk” (</a:t>
            </a:r>
            <a:r>
              <a:rPr lang="en-US" sz="2000" dirty="0" err="1">
                <a:effectLst/>
                <a:latin typeface="Calibri" panose="020F0502020204030204" pitchFamily="34" charset="0"/>
                <a:ea typeface="Calibri" panose="020F0502020204030204" pitchFamily="34" charset="0"/>
                <a:cs typeface="Calibri" panose="020F0502020204030204" pitchFamily="34" charset="0"/>
              </a:rPr>
              <a:t>στοιχήσουσιν</a:t>
            </a:r>
            <a:r>
              <a:rPr lang="en-US" sz="2000" dirty="0">
                <a:effectLst/>
                <a:latin typeface="Calibri" panose="020F0502020204030204" pitchFamily="34" charset="0"/>
                <a:ea typeface="Calibri" panose="020F0502020204030204" pitchFamily="34" charset="0"/>
                <a:cs typeface="Calibri" panose="020F0502020204030204" pitchFamily="34" charset="0"/>
              </a:rPr>
              <a:t>) is the same verb (</a:t>
            </a:r>
            <a:r>
              <a:rPr lang="en-US" sz="2000" dirty="0" err="1">
                <a:effectLst/>
                <a:latin typeface="Calibri" panose="020F0502020204030204" pitchFamily="34" charset="0"/>
                <a:ea typeface="Calibri" panose="020F0502020204030204" pitchFamily="34" charset="0"/>
                <a:cs typeface="Calibri" panose="020F0502020204030204" pitchFamily="34" charset="0"/>
              </a:rPr>
              <a:t>στοιχω̂μεν</a:t>
            </a:r>
            <a:r>
              <a:rPr lang="en-US" sz="2000" dirty="0">
                <a:effectLst/>
                <a:latin typeface="Calibri" panose="020F0502020204030204" pitchFamily="34" charset="0"/>
                <a:ea typeface="Calibri" panose="020F0502020204030204" pitchFamily="34" charset="0"/>
                <a:cs typeface="Calibri" panose="020F0502020204030204" pitchFamily="34" charset="0"/>
              </a:rPr>
              <a:t>) that is used above (5:25). “Walk,” that is, go, by this rule. By what rule? It is this rule, that they are new creatures </a:t>
            </a:r>
            <a:r>
              <a:rPr lang="en-US" sz="2000" b="1" dirty="0">
                <a:effectLst/>
                <a:latin typeface="Calibri" panose="020F0502020204030204" pitchFamily="34" charset="0"/>
                <a:ea typeface="Calibri" panose="020F0502020204030204" pitchFamily="34" charset="0"/>
                <a:cs typeface="Calibri" panose="020F0502020204030204" pitchFamily="34" charset="0"/>
              </a:rPr>
              <a:t>in Christ</a:t>
            </a:r>
            <a:r>
              <a:rPr lang="en-US" sz="2000" dirty="0">
                <a:effectLst/>
                <a:latin typeface="Calibri" panose="020F0502020204030204" pitchFamily="34" charset="0"/>
                <a:ea typeface="Calibri" panose="020F0502020204030204" pitchFamily="34" charset="0"/>
                <a:cs typeface="Calibri" panose="020F0502020204030204" pitchFamily="34" charset="0"/>
              </a:rPr>
              <a:t>, that they shine with the true righteousness and holiness which come from faith, and that they do not deceive themselves and others with the hypocritical righteousness and holiness which come from the Law. Upon the latter there will be wrath and tribulation, but upon the former will rest peace and mercy.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Paul adds the words “upon </a:t>
            </a:r>
            <a:r>
              <a:rPr lang="en-US" sz="2000" b="1" dirty="0">
                <a:effectLst/>
                <a:latin typeface="Calibri" panose="020F0502020204030204" pitchFamily="34" charset="0"/>
                <a:ea typeface="Calibri" panose="020F0502020204030204" pitchFamily="34" charset="0"/>
                <a:cs typeface="Calibri" panose="020F0502020204030204" pitchFamily="34" charset="0"/>
              </a:rPr>
              <a:t>the Israel of God.”</a:t>
            </a:r>
            <a:r>
              <a:rPr lang="en-US" sz="2000" dirty="0">
                <a:effectLst/>
                <a:latin typeface="Calibri" panose="020F0502020204030204" pitchFamily="34" charset="0"/>
                <a:ea typeface="Calibri" panose="020F0502020204030204" pitchFamily="34" charset="0"/>
                <a:cs typeface="Calibri" panose="020F0502020204030204" pitchFamily="34" charset="0"/>
              </a:rPr>
              <a:t> He distinguishes this Israel from the Israel after the flesh, just as in 1 Cor. 10:18 he speaks of those who are the Israel of the flesh, not </a:t>
            </a:r>
            <a:r>
              <a:rPr lang="en-US" sz="2000" b="1" dirty="0">
                <a:effectLst/>
                <a:latin typeface="Calibri" panose="020F0502020204030204" pitchFamily="34" charset="0"/>
                <a:ea typeface="Calibri" panose="020F0502020204030204" pitchFamily="34" charset="0"/>
                <a:cs typeface="Calibri" panose="020F0502020204030204" pitchFamily="34" charset="0"/>
              </a:rPr>
              <a:t>the Israel of God.</a:t>
            </a:r>
            <a:r>
              <a:rPr lang="en-US" sz="2000" dirty="0">
                <a:effectLst/>
                <a:latin typeface="Calibri" panose="020F0502020204030204" pitchFamily="34" charset="0"/>
                <a:ea typeface="Calibri" panose="020F0502020204030204" pitchFamily="34" charset="0"/>
                <a:cs typeface="Calibri" panose="020F0502020204030204" pitchFamily="34" charset="0"/>
              </a:rPr>
              <a:t> Therefore peace is upon Gentiles and Jews, provided that they go by the rule of faith and the spirit.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8945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792"/>
          <a:stretch/>
        </p:blipFill>
        <p:spPr bwMode="auto">
          <a:xfrm>
            <a:off x="533400" y="533400"/>
            <a:ext cx="815372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9260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74638"/>
            <a:ext cx="6130277" cy="5943600"/>
          </a:xfrm>
          <a:prstGeom prst="rect">
            <a:avLst/>
          </a:prstGeom>
        </p:spPr>
      </p:pic>
    </p:spTree>
    <p:extLst>
      <p:ext uri="{BB962C8B-B14F-4D97-AF65-F5344CB8AC3E}">
        <p14:creationId xmlns:p14="http://schemas.microsoft.com/office/powerpoint/2010/main" val="192596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4911" r="14675"/>
          <a:stretch/>
        </p:blipFill>
        <p:spPr>
          <a:xfrm>
            <a:off x="419476" y="381000"/>
            <a:ext cx="8073893" cy="6019800"/>
          </a:xfrm>
          <a:prstGeom prst="rect">
            <a:avLst/>
          </a:prstGeom>
        </p:spPr>
      </p:pic>
    </p:spTree>
    <p:extLst>
      <p:ext uri="{BB962C8B-B14F-4D97-AF65-F5344CB8AC3E}">
        <p14:creationId xmlns:p14="http://schemas.microsoft.com/office/powerpoint/2010/main" val="3865227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33600" y="239469"/>
            <a:ext cx="4648200" cy="6344695"/>
          </a:xfrm>
          <a:prstGeom prst="rect">
            <a:avLst/>
          </a:prstGeom>
        </p:spPr>
      </p:pic>
    </p:spTree>
    <p:extLst>
      <p:ext uri="{BB962C8B-B14F-4D97-AF65-F5344CB8AC3E}">
        <p14:creationId xmlns:p14="http://schemas.microsoft.com/office/powerpoint/2010/main" val="3121039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58313" y="381000"/>
            <a:ext cx="7827374" cy="5867400"/>
          </a:xfrm>
          <a:prstGeom prst="rect">
            <a:avLst/>
          </a:prstGeom>
        </p:spPr>
      </p:pic>
    </p:spTree>
    <p:extLst>
      <p:ext uri="{BB962C8B-B14F-4D97-AF65-F5344CB8AC3E}">
        <p14:creationId xmlns:p14="http://schemas.microsoft.com/office/powerpoint/2010/main" val="12953240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533400"/>
            <a:ext cx="8451577" cy="5358300"/>
          </a:xfrm>
          <a:prstGeom prst="rect">
            <a:avLst/>
          </a:prstGeom>
        </p:spPr>
      </p:pic>
    </p:spTree>
    <p:extLst>
      <p:ext uri="{BB962C8B-B14F-4D97-AF65-F5344CB8AC3E}">
        <p14:creationId xmlns:p14="http://schemas.microsoft.com/office/powerpoint/2010/main" val="3940180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63600" y="609600"/>
            <a:ext cx="7416800" cy="5562600"/>
          </a:xfrm>
          <a:prstGeom prst="rect">
            <a:avLst/>
          </a:prstGeom>
        </p:spPr>
      </p:pic>
    </p:spTree>
    <p:extLst>
      <p:ext uri="{BB962C8B-B14F-4D97-AF65-F5344CB8AC3E}">
        <p14:creationId xmlns:p14="http://schemas.microsoft.com/office/powerpoint/2010/main" val="835400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52400"/>
            <a:ext cx="4495800" cy="617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990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315200" cy="595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222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6AE9BCA-22A8-6E6C-9ECC-644FCD65C7D9}"/>
              </a:ext>
            </a:extLst>
          </p:cNvPr>
          <p:cNvPicPr>
            <a:picLocks noGrp="1" noChangeAspect="1"/>
          </p:cNvPicPr>
          <p:nvPr>
            <p:ph idx="1"/>
          </p:nvPr>
        </p:nvPicPr>
        <p:blipFill rotWithShape="1">
          <a:blip r:embed="rId2"/>
          <a:srcRect b="10990"/>
          <a:stretch/>
        </p:blipFill>
        <p:spPr>
          <a:xfrm>
            <a:off x="691092" y="533400"/>
            <a:ext cx="7761816" cy="5181600"/>
          </a:xfrm>
          <a:prstGeom prst="rect">
            <a:avLst/>
          </a:prstGeom>
        </p:spPr>
      </p:pic>
    </p:spTree>
    <p:extLst>
      <p:ext uri="{BB962C8B-B14F-4D97-AF65-F5344CB8AC3E}">
        <p14:creationId xmlns:p14="http://schemas.microsoft.com/office/powerpoint/2010/main" val="337720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8763000" cy="6126036"/>
          </a:xfrm>
          <a:prstGeom prst="rect">
            <a:avLst/>
          </a:prstGeom>
          <a:noFill/>
        </p:spPr>
        <p:txBody>
          <a:bodyPr wrap="square" rtlCol="0">
            <a:spAutoFit/>
          </a:bodyPr>
          <a:lstStyle/>
          <a:p>
            <a:pPr marL="0" marR="0" algn="ct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17. Henceforth let no man trouble me, for I bear on my body </a:t>
            </a:r>
            <a:r>
              <a:rPr lang="en-US" sz="1800" b="1" dirty="0">
                <a:effectLst/>
                <a:latin typeface="Calibri" panose="020F0502020204030204" pitchFamily="34" charset="0"/>
                <a:ea typeface="Calibri" panose="020F0502020204030204" pitchFamily="34" charset="0"/>
                <a:cs typeface="Calibri" panose="020F0502020204030204" pitchFamily="34" charset="0"/>
              </a:rPr>
              <a:t>the marks of Jesus.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the Greek text we read: “Henceforth let no one cause me toil.” …It is as if he were saying: “What I have said is right and true; but if anyone more ready to quarrel than to be instructed is unwilling to agree to the truth and is looking for something to say in reply, let him know that he does not deserve an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Thus he writes to the Corinthians: “But if anyone seems to be quarrelsome, we have no such custom; nor does the </a:t>
            </a:r>
            <a:r>
              <a:rPr lang="en-US" sz="1800" b="1" dirty="0">
                <a:effectLst/>
                <a:latin typeface="Calibri" panose="020F0502020204030204" pitchFamily="34" charset="0"/>
                <a:ea typeface="Calibri" panose="020F0502020204030204" pitchFamily="34" charset="0"/>
                <a:cs typeface="Calibri" panose="020F0502020204030204" pitchFamily="34" charset="0"/>
              </a:rPr>
              <a:t>church of God”</a:t>
            </a:r>
            <a:r>
              <a:rPr lang="en-US" sz="1800" dirty="0">
                <a:effectLst/>
                <a:latin typeface="Calibri" panose="020F0502020204030204" pitchFamily="34" charset="0"/>
                <a:ea typeface="Calibri" panose="020F0502020204030204" pitchFamily="34" charset="0"/>
                <a:cs typeface="Calibri" panose="020F0502020204030204" pitchFamily="34" charset="0"/>
              </a:rPr>
              <a:t> (cf. 1 Cor. 11:16). I like this latter sense because St. Augustine also teaches that those who are quarrelsome should be abandoned; and he himself, in his books </a:t>
            </a:r>
            <a:r>
              <a:rPr lang="en-US" sz="1800" b="1" dirty="0">
                <a:effectLst/>
                <a:latin typeface="Calibri" panose="020F0502020204030204" pitchFamily="34" charset="0"/>
                <a:ea typeface="Calibri" panose="020F0502020204030204" pitchFamily="34" charset="0"/>
                <a:cs typeface="Calibri" panose="020F0502020204030204" pitchFamily="34" charset="0"/>
              </a:rPr>
              <a:t>The City of God,</a:t>
            </a:r>
            <a:r>
              <a:rPr lang="en-US" sz="1800" dirty="0">
                <a:effectLst/>
                <a:latin typeface="Calibri" panose="020F0502020204030204" pitchFamily="34" charset="0"/>
                <a:ea typeface="Calibri" panose="020F0502020204030204" pitchFamily="34" charset="0"/>
                <a:cs typeface="Calibri" panose="020F0502020204030204" pitchFamily="34" charset="0"/>
              </a:rPr>
              <a:t> makes the announcement that he is unwilling to give any further answer to totally meaningless loquacity. Thus the apostle, too, casts aside those who are eager for a quarrel, lest he toil in vain with them; for they yield no fruit but only cause toil.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Although “marks”—in Latin this word means signs that are stamped on—may be taken here as referring to the sufferings of Paul, nevertheless—because Paul likes to make use of military allegories and metaphors—he certainly understands them in the sense of the distinctive tokens of </a:t>
            </a:r>
            <a:r>
              <a:rPr lang="en-US" sz="1800" b="1" dirty="0">
                <a:effectLst/>
                <a:latin typeface="Calibri" panose="020F0502020204030204" pitchFamily="34" charset="0"/>
                <a:ea typeface="Calibri" panose="020F0502020204030204" pitchFamily="34" charset="0"/>
                <a:cs typeface="Calibri" panose="020F0502020204030204" pitchFamily="34" charset="0"/>
              </a:rPr>
              <a:t>the Christian life</a:t>
            </a:r>
            <a:r>
              <a:rPr lang="en-US" sz="1800" dirty="0">
                <a:effectLst/>
                <a:latin typeface="Calibri" panose="020F0502020204030204" pitchFamily="34" charset="0"/>
                <a:ea typeface="Calibri" panose="020F0502020204030204" pitchFamily="34" charset="0"/>
                <a:cs typeface="Calibri" panose="020F0502020204030204" pitchFamily="34" charset="0"/>
              </a:rPr>
              <a:t>, which are the crucifixion and subjection of the flesh.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69879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33600" y="292223"/>
            <a:ext cx="4620998" cy="6161331"/>
          </a:xfrm>
          <a:prstGeom prst="rect">
            <a:avLst/>
          </a:prstGeom>
        </p:spPr>
      </p:pic>
    </p:spTree>
    <p:extLst>
      <p:ext uri="{BB962C8B-B14F-4D97-AF65-F5344CB8AC3E}">
        <p14:creationId xmlns:p14="http://schemas.microsoft.com/office/powerpoint/2010/main" val="507146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0"/>
            <a:ext cx="6934200" cy="6727946"/>
          </a:xfrm>
          <a:prstGeom prst="rect">
            <a:avLst/>
          </a:prstGeom>
        </p:spPr>
      </p:pic>
    </p:spTree>
    <p:extLst>
      <p:ext uri="{BB962C8B-B14F-4D97-AF65-F5344CB8AC3E}">
        <p14:creationId xmlns:p14="http://schemas.microsoft.com/office/powerpoint/2010/main" val="1605946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19877"/>
          <a:stretch/>
        </p:blipFill>
        <p:spPr>
          <a:xfrm>
            <a:off x="1905000" y="274638"/>
            <a:ext cx="5025993" cy="5645516"/>
          </a:xfrm>
          <a:prstGeom prst="rect">
            <a:avLst/>
          </a:prstGeom>
        </p:spPr>
      </p:pic>
    </p:spTree>
    <p:extLst>
      <p:ext uri="{BB962C8B-B14F-4D97-AF65-F5344CB8AC3E}">
        <p14:creationId xmlns:p14="http://schemas.microsoft.com/office/powerpoint/2010/main" val="2137310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5106" b="25967"/>
          <a:stretch/>
        </p:blipFill>
        <p:spPr>
          <a:xfrm>
            <a:off x="457200" y="762000"/>
            <a:ext cx="8534670" cy="5029200"/>
          </a:xfrm>
          <a:prstGeom prst="rect">
            <a:avLst/>
          </a:prstGeom>
        </p:spPr>
      </p:pic>
    </p:spTree>
    <p:extLst>
      <p:ext uri="{BB962C8B-B14F-4D97-AF65-F5344CB8AC3E}">
        <p14:creationId xmlns:p14="http://schemas.microsoft.com/office/powerpoint/2010/main" val="16401535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2CD3-12DF-3FEA-A843-F4AFBA7362F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661E5EB-E9F9-AF0E-A76C-829365F48949}"/>
              </a:ext>
            </a:extLst>
          </p:cNvPr>
          <p:cNvPicPr>
            <a:picLocks noGrp="1" noChangeAspect="1"/>
          </p:cNvPicPr>
          <p:nvPr>
            <p:ph idx="1"/>
          </p:nvPr>
        </p:nvPicPr>
        <p:blipFill>
          <a:blip r:embed="rId2"/>
          <a:stretch>
            <a:fillRect/>
          </a:stretch>
        </p:blipFill>
        <p:spPr>
          <a:xfrm>
            <a:off x="402086" y="381000"/>
            <a:ext cx="8339828" cy="5562600"/>
          </a:xfrm>
          <a:prstGeom prst="rect">
            <a:avLst/>
          </a:prstGeom>
        </p:spPr>
      </p:pic>
    </p:spTree>
    <p:extLst>
      <p:ext uri="{BB962C8B-B14F-4D97-AF65-F5344CB8AC3E}">
        <p14:creationId xmlns:p14="http://schemas.microsoft.com/office/powerpoint/2010/main" val="41527011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29064F-C7A0-3D18-A203-99A7CC3BF71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976282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0" y="274638"/>
            <a:ext cx="6237531" cy="6237531"/>
          </a:xfrm>
          <a:prstGeom prst="rect">
            <a:avLst/>
          </a:prstGeom>
        </p:spPr>
      </p:pic>
    </p:spTree>
    <p:extLst>
      <p:ext uri="{BB962C8B-B14F-4D97-AF65-F5344CB8AC3E}">
        <p14:creationId xmlns:p14="http://schemas.microsoft.com/office/powerpoint/2010/main" val="3088237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2422" y="762000"/>
            <a:ext cx="8479156" cy="5029200"/>
          </a:xfrm>
          <a:prstGeom prst="rect">
            <a:avLst/>
          </a:prstGeom>
        </p:spPr>
      </p:pic>
    </p:spTree>
    <p:extLst>
      <p:ext uri="{BB962C8B-B14F-4D97-AF65-F5344CB8AC3E}">
        <p14:creationId xmlns:p14="http://schemas.microsoft.com/office/powerpoint/2010/main" val="15410435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9700" y="152400"/>
            <a:ext cx="6324600" cy="6324600"/>
          </a:xfrm>
          <a:prstGeom prst="rect">
            <a:avLst/>
          </a:prstGeom>
        </p:spPr>
      </p:pic>
    </p:spTree>
    <p:extLst>
      <p:ext uri="{BB962C8B-B14F-4D97-AF65-F5344CB8AC3E}">
        <p14:creationId xmlns:p14="http://schemas.microsoft.com/office/powerpoint/2010/main" val="12097298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2731" y="533400"/>
            <a:ext cx="8858538" cy="5638800"/>
          </a:xfrm>
          <a:prstGeom prst="rect">
            <a:avLst/>
          </a:prstGeom>
        </p:spPr>
      </p:pic>
    </p:spTree>
    <p:extLst>
      <p:ext uri="{BB962C8B-B14F-4D97-AF65-F5344CB8AC3E}">
        <p14:creationId xmlns:p14="http://schemas.microsoft.com/office/powerpoint/2010/main" val="166669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0B9EB2-F215-1DE7-31E9-C1D7B7071C6E}"/>
              </a:ext>
            </a:extLst>
          </p:cNvPr>
          <p:cNvSpPr txBox="1"/>
          <p:nvPr/>
        </p:nvSpPr>
        <p:spPr>
          <a:xfrm>
            <a:off x="381000" y="304800"/>
            <a:ext cx="8382000" cy="6298904"/>
          </a:xfrm>
          <a:prstGeom prst="rect">
            <a:avLst/>
          </a:prstGeom>
          <a:noFill/>
        </p:spPr>
        <p:txBody>
          <a:bodyPr wrap="square" rtlCol="0">
            <a:spAutoFit/>
          </a:bodyPr>
          <a:lstStyle/>
          <a:p>
            <a:pPr marL="0" marR="0" algn="ctr">
              <a:lnSpc>
                <a:spcPct val="115000"/>
              </a:lnSpc>
              <a:spcBef>
                <a:spcPts val="0"/>
              </a:spcBef>
              <a:spcAft>
                <a:spcPts val="0"/>
              </a:spcAft>
            </a:pPr>
            <a:r>
              <a:rPr lang="en-US" sz="2200" dirty="0">
                <a:effectLst/>
                <a:latin typeface="Calibri" panose="020F0502020204030204" pitchFamily="34" charset="0"/>
                <a:ea typeface="Calibri" panose="020F0502020204030204" pitchFamily="34" charset="0"/>
                <a:cs typeface="Calibri" panose="020F0502020204030204" pitchFamily="34" charset="0"/>
              </a:rPr>
              <a:t>In addition, they are the fruits of the spirit. For just as slaves bear the distinctive tokens, the arms, and the colors of their masters, so Paul and </a:t>
            </a:r>
            <a:r>
              <a:rPr lang="en-US" sz="2200" b="1" dirty="0">
                <a:effectLst/>
                <a:latin typeface="Calibri" panose="020F0502020204030204" pitchFamily="34" charset="0"/>
                <a:ea typeface="Calibri" panose="020F0502020204030204" pitchFamily="34" charset="0"/>
                <a:cs typeface="Calibri" panose="020F0502020204030204" pitchFamily="34" charset="0"/>
              </a:rPr>
              <a:t>every Christian</a:t>
            </a:r>
            <a:r>
              <a:rPr lang="en-US" sz="2200" dirty="0">
                <a:effectLst/>
                <a:latin typeface="Calibri" panose="020F0502020204030204" pitchFamily="34" charset="0"/>
                <a:ea typeface="Calibri" panose="020F0502020204030204" pitchFamily="34" charset="0"/>
                <a:cs typeface="Calibri" panose="020F0502020204030204" pitchFamily="34" charset="0"/>
              </a:rPr>
              <a:t> carries in his own body the cross of his lusts and vices—not indeed in the way in which it is customary nowadays to picture on a wall or in paintings and books the distinctive </a:t>
            </a:r>
            <a:r>
              <a:rPr lang="en-US" sz="2200" b="1" dirty="0">
                <a:effectLst/>
                <a:latin typeface="Calibri" panose="020F0502020204030204" pitchFamily="34" charset="0"/>
                <a:ea typeface="Calibri" panose="020F0502020204030204" pitchFamily="34" charset="0"/>
                <a:cs typeface="Calibri" panose="020F0502020204030204" pitchFamily="34" charset="0"/>
              </a:rPr>
              <a:t>tokens of Christ</a:t>
            </a:r>
            <a:r>
              <a:rPr lang="en-US" sz="2200" dirty="0">
                <a:effectLst/>
                <a:latin typeface="Calibri" panose="020F0502020204030204" pitchFamily="34" charset="0"/>
                <a:ea typeface="Calibri" panose="020F0502020204030204" pitchFamily="34" charset="0"/>
                <a:cs typeface="Calibri" panose="020F0502020204030204" pitchFamily="34" charset="0"/>
              </a:rPr>
              <a:t> assembled on a shield.</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200" dirty="0">
                <a:effectLst/>
                <a:latin typeface="Calibri" panose="020F0502020204030204" pitchFamily="34" charset="0"/>
                <a:ea typeface="Calibri" panose="020F0502020204030204" pitchFamily="34" charset="0"/>
                <a:cs typeface="Calibri" panose="020F0502020204030204" pitchFamily="34"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200" dirty="0">
                <a:effectLst/>
                <a:latin typeface="Calibri" panose="020F0502020204030204" pitchFamily="34" charset="0"/>
                <a:ea typeface="Calibri" panose="020F0502020204030204" pitchFamily="34" charset="0"/>
                <a:cs typeface="Calibri" panose="020F0502020204030204" pitchFamily="34" charset="0"/>
              </a:rPr>
              <a:t> No, </a:t>
            </a:r>
            <a:r>
              <a:rPr lang="en-US" sz="2200" b="1" dirty="0">
                <a:effectLst/>
                <a:latin typeface="Calibri" panose="020F0502020204030204" pitchFamily="34" charset="0"/>
                <a:ea typeface="Calibri" panose="020F0502020204030204" pitchFamily="34" charset="0"/>
                <a:cs typeface="Calibri" panose="020F0502020204030204" pitchFamily="34" charset="0"/>
              </a:rPr>
              <a:t>every Christian</a:t>
            </a:r>
            <a:r>
              <a:rPr lang="en-US" sz="2200" dirty="0">
                <a:effectLst/>
                <a:latin typeface="Calibri" panose="020F0502020204030204" pitchFamily="34" charset="0"/>
                <a:ea typeface="Calibri" panose="020F0502020204030204" pitchFamily="34" charset="0"/>
                <a:cs typeface="Calibri" panose="020F0502020204030204" pitchFamily="34" charset="0"/>
              </a:rPr>
              <a:t> carries this cross in the body—and in my own body, not in someone else’s. What good will it do if you carry even in gold and precious stone, not only the distinctive tokens but also the very nails, yes</a:t>
            </a:r>
            <a:r>
              <a:rPr lang="en-US" sz="2200" b="1" dirty="0">
                <a:effectLst/>
                <a:latin typeface="Calibri" panose="020F0502020204030204" pitchFamily="34" charset="0"/>
                <a:ea typeface="Calibri" panose="020F0502020204030204" pitchFamily="34" charset="0"/>
                <a:cs typeface="Calibri" panose="020F0502020204030204" pitchFamily="34" charset="0"/>
              </a:rPr>
              <a:t>, the very wounds and blood of Christ</a:t>
            </a:r>
            <a:r>
              <a:rPr lang="en-US" sz="2200" dirty="0">
                <a:effectLst/>
                <a:latin typeface="Calibri" panose="020F0502020204030204" pitchFamily="34" charset="0"/>
                <a:ea typeface="Calibri" panose="020F0502020204030204" pitchFamily="34" charset="0"/>
                <a:cs typeface="Calibri" panose="020F0502020204030204" pitchFamily="34" charset="0"/>
              </a:rPr>
              <a:t>, and never express the living image in your body? Moreover, circumcision and the works required by human laws are the marks of Moses and of popes and of Caesars. These alone are looked at now, and they are of such infinite variety that the emperor, together with all his nobles, hardly has so many kinds of distinctive marks.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08611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81000"/>
            <a:ext cx="8343900" cy="5562600"/>
          </a:xfrm>
          <a:prstGeom prst="rect">
            <a:avLst/>
          </a:prstGeom>
        </p:spPr>
      </p:pic>
    </p:spTree>
    <p:extLst>
      <p:ext uri="{BB962C8B-B14F-4D97-AF65-F5344CB8AC3E}">
        <p14:creationId xmlns:p14="http://schemas.microsoft.com/office/powerpoint/2010/main" val="25217034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990600"/>
            <a:ext cx="7149789" cy="4640262"/>
          </a:xfrm>
          <a:prstGeom prst="rect">
            <a:avLst/>
          </a:prstGeom>
        </p:spPr>
      </p:pic>
    </p:spTree>
    <p:extLst>
      <p:ext uri="{BB962C8B-B14F-4D97-AF65-F5344CB8AC3E}">
        <p14:creationId xmlns:p14="http://schemas.microsoft.com/office/powerpoint/2010/main" val="14304908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4240" y="457200"/>
            <a:ext cx="8415520" cy="5610347"/>
          </a:xfrm>
          <a:prstGeom prst="rect">
            <a:avLst/>
          </a:prstGeom>
        </p:spPr>
      </p:pic>
    </p:spTree>
    <p:extLst>
      <p:ext uri="{BB962C8B-B14F-4D97-AF65-F5344CB8AC3E}">
        <p14:creationId xmlns:p14="http://schemas.microsoft.com/office/powerpoint/2010/main" val="1826451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10119" y="262915"/>
            <a:ext cx="5723762" cy="6324600"/>
          </a:xfrm>
          <a:prstGeom prst="rect">
            <a:avLst/>
          </a:prstGeom>
        </p:spPr>
      </p:pic>
    </p:spTree>
    <p:extLst>
      <p:ext uri="{BB962C8B-B14F-4D97-AF65-F5344CB8AC3E}">
        <p14:creationId xmlns:p14="http://schemas.microsoft.com/office/powerpoint/2010/main" val="32950837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4875" r="1508" b="27780"/>
          <a:stretch/>
        </p:blipFill>
        <p:spPr>
          <a:xfrm>
            <a:off x="549522" y="846138"/>
            <a:ext cx="8172447" cy="4191000"/>
          </a:xfrm>
          <a:prstGeom prst="rect">
            <a:avLst/>
          </a:prstGeom>
        </p:spPr>
      </p:pic>
    </p:spTree>
    <p:extLst>
      <p:ext uri="{BB962C8B-B14F-4D97-AF65-F5344CB8AC3E}">
        <p14:creationId xmlns:p14="http://schemas.microsoft.com/office/powerpoint/2010/main" val="28064101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5697-1EBE-BCEF-F0F7-E7F2F207CA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C3C527B-D743-A589-DC0E-A7EE60957BD0}"/>
              </a:ext>
            </a:extLst>
          </p:cNvPr>
          <p:cNvPicPr>
            <a:picLocks noGrp="1" noChangeAspect="1"/>
          </p:cNvPicPr>
          <p:nvPr>
            <p:ph idx="1"/>
          </p:nvPr>
        </p:nvPicPr>
        <p:blipFill rotWithShape="1">
          <a:blip r:embed="rId2"/>
          <a:srcRect l="7407" r="4629" b="21753"/>
          <a:stretch/>
        </p:blipFill>
        <p:spPr>
          <a:xfrm>
            <a:off x="642257" y="1371600"/>
            <a:ext cx="7859486" cy="2895600"/>
          </a:xfrm>
          <a:prstGeom prst="rect">
            <a:avLst/>
          </a:prstGeom>
        </p:spPr>
      </p:pic>
    </p:spTree>
    <p:extLst>
      <p:ext uri="{BB962C8B-B14F-4D97-AF65-F5344CB8AC3E}">
        <p14:creationId xmlns:p14="http://schemas.microsoft.com/office/powerpoint/2010/main" val="3086449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762000"/>
            <a:ext cx="8610600" cy="5001818"/>
          </a:xfrm>
          <a:prstGeom prst="rect">
            <a:avLst/>
          </a:prstGeom>
          <a:noFill/>
        </p:spPr>
        <p:txBody>
          <a:bodyPr wrap="square" rtlCol="0">
            <a:spAutoFit/>
          </a:bodyPr>
          <a:lstStyle/>
          <a:p>
            <a:pPr algn="ctr">
              <a:lnSpc>
                <a:spcPct val="115000"/>
              </a:lnSpc>
            </a:pPr>
            <a:r>
              <a:rPr lang="en-US" sz="6000" b="1" u="sng" dirty="0">
                <a:latin typeface="Calibri" panose="020F0502020204030204" pitchFamily="34" charset="0"/>
                <a:ea typeface="Calibri" panose="020F0502020204030204" pitchFamily="34" charset="0"/>
                <a:cs typeface="Times New Roman" panose="02020603050405020304" pitchFamily="18" charset="0"/>
              </a:rPr>
              <a:t>LIFE APPLICATION</a:t>
            </a:r>
            <a:r>
              <a:rPr lang="en-US" sz="6000" b="1" dirty="0">
                <a:latin typeface="Calibri" panose="020F0502020204030204" pitchFamily="34" charset="0"/>
                <a:ea typeface="Calibri" panose="020F0502020204030204" pitchFamily="34" charset="0"/>
                <a:cs typeface="Calibri" panose="020F0502020204030204" pitchFamily="34" charset="0"/>
              </a:rPr>
              <a:t> </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dirty="0">
                <a:effectLst/>
                <a:latin typeface="Calibri" panose="020F0502020204030204" pitchFamily="34" charset="0"/>
                <a:ea typeface="Calibri" panose="020F0502020204030204" pitchFamily="34" charset="0"/>
                <a:cs typeface="Calibri" panose="020F0502020204030204" pitchFamily="34" charset="0"/>
              </a:rPr>
              <a:t>For </a:t>
            </a:r>
            <a:r>
              <a:rPr lang="en-US" sz="4400" u="sng" dirty="0">
                <a:effectLst/>
                <a:latin typeface="Calibri" panose="020F0502020204030204" pitchFamily="34" charset="0"/>
                <a:ea typeface="Calibri" panose="020F0502020204030204" pitchFamily="34" charset="0"/>
                <a:cs typeface="Calibri" panose="020F0502020204030204" pitchFamily="34" charset="0"/>
              </a:rPr>
              <a:t>all who walk by this rule,</a:t>
            </a:r>
            <a:r>
              <a:rPr lang="en-US" sz="4400" dirty="0">
                <a:effectLst/>
                <a:latin typeface="Calibri" panose="020F0502020204030204" pitchFamily="34" charset="0"/>
                <a:ea typeface="Calibri" panose="020F0502020204030204" pitchFamily="34" charset="0"/>
                <a:cs typeface="Calibri" panose="020F0502020204030204" pitchFamily="34" charset="0"/>
              </a:rPr>
              <a:t>                 </a:t>
            </a:r>
            <a:r>
              <a:rPr lang="en-US" sz="4400" b="1" dirty="0">
                <a:effectLst/>
                <a:latin typeface="Calibri" panose="020F0502020204030204" pitchFamily="34" charset="0"/>
                <a:ea typeface="Calibri" panose="020F0502020204030204" pitchFamily="34" charset="0"/>
                <a:cs typeface="Calibri" panose="020F0502020204030204" pitchFamily="34" charset="0"/>
              </a:rPr>
              <a:t>peace and mercy</a:t>
            </a:r>
            <a:r>
              <a:rPr lang="en-US" sz="4400" dirty="0">
                <a:effectLst/>
                <a:latin typeface="Calibri" panose="020F0502020204030204" pitchFamily="34" charset="0"/>
                <a:ea typeface="Calibri" panose="020F0502020204030204" pitchFamily="34" charset="0"/>
                <a:cs typeface="Calibri" panose="020F0502020204030204" pitchFamily="34" charset="0"/>
              </a:rPr>
              <a:t> be upon them.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dirty="0">
                <a:effectLst/>
                <a:latin typeface="Calibri" panose="020F0502020204030204" pitchFamily="34" charset="0"/>
                <a:ea typeface="Calibri" panose="020F0502020204030204" pitchFamily="34" charset="0"/>
                <a:cs typeface="Calibri" panose="020F0502020204030204" pitchFamily="34" charset="0"/>
              </a:rPr>
              <a:t>What is the rule we walk by?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dirty="0">
                <a:effectLst/>
                <a:latin typeface="Calibri" panose="020F0502020204030204" pitchFamily="34" charset="0"/>
                <a:ea typeface="Calibri" panose="020F0502020204030204" pitchFamily="34" charset="0"/>
                <a:cs typeface="Calibri" panose="020F0502020204030204" pitchFamily="34" charset="0"/>
              </a:rPr>
              <a:t>Describe the distinction between peace and mercy.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1961640"/>
      </p:ext>
    </p:extLst>
  </p:cSld>
  <p:clrMapOvr>
    <a:masterClrMapping/>
  </p:clrMapOvr>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TotalTime>
  <Words>1150</Words>
  <Application>Microsoft Office PowerPoint</Application>
  <PresentationFormat>On-screen Show (4:3)</PresentationFormat>
  <Paragraphs>44</Paragraphs>
  <Slides>85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85</vt:i4>
      </vt:variant>
    </vt:vector>
  </HeadingPairs>
  <TitlesOfParts>
    <vt:vector size="8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117</cp:revision>
  <dcterms:created xsi:type="dcterms:W3CDTF">2022-02-24T21:20:30Z</dcterms:created>
  <dcterms:modified xsi:type="dcterms:W3CDTF">2022-12-08T17:22:13Z</dcterms:modified>
</cp:coreProperties>
</file>