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74" r:id="rId2"/>
    <p:sldId id="303" r:id="rId3"/>
    <p:sldId id="293" r:id="rId4"/>
    <p:sldId id="256" r:id="rId5"/>
    <p:sldId id="257" r:id="rId6"/>
    <p:sldId id="259" r:id="rId7"/>
    <p:sldId id="261" r:id="rId8"/>
    <p:sldId id="262" r:id="rId9"/>
    <p:sldId id="263" r:id="rId10"/>
    <p:sldId id="264" r:id="rId11"/>
    <p:sldId id="265" r:id="rId12"/>
    <p:sldId id="278" r:id="rId13"/>
    <p:sldId id="270" r:id="rId14"/>
    <p:sldId id="275" r:id="rId15"/>
    <p:sldId id="271" r:id="rId16"/>
    <p:sldId id="307" r:id="rId17"/>
    <p:sldId id="308" r:id="rId18"/>
    <p:sldId id="313" r:id="rId19"/>
    <p:sldId id="315" r:id="rId20"/>
    <p:sldId id="309" r:id="rId21"/>
    <p:sldId id="300" r:id="rId22"/>
    <p:sldId id="302" r:id="rId23"/>
    <p:sldId id="304" r:id="rId24"/>
    <p:sldId id="310" r:id="rId25"/>
    <p:sldId id="311" r:id="rId26"/>
    <p:sldId id="312" r:id="rId27"/>
    <p:sldId id="314" r:id="rId28"/>
    <p:sldId id="316" r:id="rId29"/>
    <p:sldId id="317" r:id="rId3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7807832-7A45-4293-A2E7-2FE6DECC64B5}" v="3" dt="2024-06-07T15:48:19.13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086" autoAdjust="0"/>
    <p:restoredTop sz="92558" autoAdjust="0"/>
  </p:normalViewPr>
  <p:slideViewPr>
    <p:cSldViewPr snapToGrid="0">
      <p:cViewPr varScale="1">
        <p:scale>
          <a:sx n="64" d="100"/>
          <a:sy n="64" d="100"/>
        </p:scale>
        <p:origin x="1411" y="67"/>
      </p:cViewPr>
      <p:guideLst/>
    </p:cSldViewPr>
  </p:slideViewPr>
  <p:notesTextViewPr>
    <p:cViewPr>
      <p:scale>
        <a:sx n="1" d="1"/>
        <a:sy n="1" d="1"/>
      </p:scale>
      <p:origin x="0" y="0"/>
    </p:cViewPr>
  </p:notesTextViewPr>
  <p:sorterViewPr>
    <p:cViewPr>
      <p:scale>
        <a:sx n="100" d="100"/>
        <a:sy n="100" d="100"/>
      </p:scale>
      <p:origin x="0" y="-813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vid Nehrenz" userId="491cf678-319b-4c35-abbe-fee1955a26b5" providerId="ADAL" clId="{C7807832-7A45-4293-A2E7-2FE6DECC64B5}"/>
    <pc:docChg chg="custSel addSld delSld modSld">
      <pc:chgData name="David Nehrenz" userId="491cf678-319b-4c35-abbe-fee1955a26b5" providerId="ADAL" clId="{C7807832-7A45-4293-A2E7-2FE6DECC64B5}" dt="2024-06-07T15:48:26.698" v="39" actId="1076"/>
      <pc:docMkLst>
        <pc:docMk/>
      </pc:docMkLst>
      <pc:sldChg chg="addSp delSp modSp mod">
        <pc:chgData name="David Nehrenz" userId="491cf678-319b-4c35-abbe-fee1955a26b5" providerId="ADAL" clId="{C7807832-7A45-4293-A2E7-2FE6DECC64B5}" dt="2024-06-07T15:41:15.792" v="4" actId="1076"/>
        <pc:sldMkLst>
          <pc:docMk/>
          <pc:sldMk cId="754767343" sldId="303"/>
        </pc:sldMkLst>
        <pc:picChg chg="del">
          <ac:chgData name="David Nehrenz" userId="491cf678-319b-4c35-abbe-fee1955a26b5" providerId="ADAL" clId="{C7807832-7A45-4293-A2E7-2FE6DECC64B5}" dt="2024-06-07T15:41:06.021" v="0" actId="478"/>
          <ac:picMkLst>
            <pc:docMk/>
            <pc:sldMk cId="754767343" sldId="303"/>
            <ac:picMk id="2" creationId="{C49B054D-DB5F-74A0-4071-F364FCEA588E}"/>
          </ac:picMkLst>
        </pc:picChg>
        <pc:picChg chg="add mod">
          <ac:chgData name="David Nehrenz" userId="491cf678-319b-4c35-abbe-fee1955a26b5" providerId="ADAL" clId="{C7807832-7A45-4293-A2E7-2FE6DECC64B5}" dt="2024-06-07T15:41:15.792" v="4" actId="1076"/>
          <ac:picMkLst>
            <pc:docMk/>
            <pc:sldMk cId="754767343" sldId="303"/>
            <ac:picMk id="3" creationId="{A40C5008-A386-D20E-2BAF-0E5C1AC2C67A}"/>
          </ac:picMkLst>
        </pc:picChg>
      </pc:sldChg>
      <pc:sldChg chg="del">
        <pc:chgData name="David Nehrenz" userId="491cf678-319b-4c35-abbe-fee1955a26b5" providerId="ADAL" clId="{C7807832-7A45-4293-A2E7-2FE6DECC64B5}" dt="2024-06-07T15:41:35.364" v="5" actId="47"/>
        <pc:sldMkLst>
          <pc:docMk/>
          <pc:sldMk cId="1851433047" sldId="305"/>
        </pc:sldMkLst>
      </pc:sldChg>
      <pc:sldChg chg="modSp mod">
        <pc:chgData name="David Nehrenz" userId="491cf678-319b-4c35-abbe-fee1955a26b5" providerId="ADAL" clId="{C7807832-7A45-4293-A2E7-2FE6DECC64B5}" dt="2024-06-07T15:42:25.926" v="11" actId="1076"/>
        <pc:sldMkLst>
          <pc:docMk/>
          <pc:sldMk cId="3598246282" sldId="306"/>
        </pc:sldMkLst>
        <pc:spChg chg="mod">
          <ac:chgData name="David Nehrenz" userId="491cf678-319b-4c35-abbe-fee1955a26b5" providerId="ADAL" clId="{C7807832-7A45-4293-A2E7-2FE6DECC64B5}" dt="2024-06-07T15:42:25.926" v="11" actId="1076"/>
          <ac:spMkLst>
            <pc:docMk/>
            <pc:sldMk cId="3598246282" sldId="306"/>
            <ac:spMk id="4" creationId="{00000000-0000-0000-0000-000000000000}"/>
          </ac:spMkLst>
        </pc:spChg>
      </pc:sldChg>
      <pc:sldChg chg="modSp mod">
        <pc:chgData name="David Nehrenz" userId="491cf678-319b-4c35-abbe-fee1955a26b5" providerId="ADAL" clId="{C7807832-7A45-4293-A2E7-2FE6DECC64B5}" dt="2024-06-07T15:43:15.612" v="16" actId="122"/>
        <pc:sldMkLst>
          <pc:docMk/>
          <pc:sldMk cId="1095067033" sldId="308"/>
        </pc:sldMkLst>
        <pc:spChg chg="mod">
          <ac:chgData name="David Nehrenz" userId="491cf678-319b-4c35-abbe-fee1955a26b5" providerId="ADAL" clId="{C7807832-7A45-4293-A2E7-2FE6DECC64B5}" dt="2024-06-07T15:43:15.612" v="16" actId="122"/>
          <ac:spMkLst>
            <pc:docMk/>
            <pc:sldMk cId="1095067033" sldId="308"/>
            <ac:spMk id="4" creationId="{00000000-0000-0000-0000-000000000000}"/>
          </ac:spMkLst>
        </pc:spChg>
      </pc:sldChg>
      <pc:sldChg chg="modSp mod">
        <pc:chgData name="David Nehrenz" userId="491cf678-319b-4c35-abbe-fee1955a26b5" providerId="ADAL" clId="{C7807832-7A45-4293-A2E7-2FE6DECC64B5}" dt="2024-06-07T15:45:36.889" v="33"/>
        <pc:sldMkLst>
          <pc:docMk/>
          <pc:sldMk cId="1217687310" sldId="309"/>
        </pc:sldMkLst>
        <pc:spChg chg="mod">
          <ac:chgData name="David Nehrenz" userId="491cf678-319b-4c35-abbe-fee1955a26b5" providerId="ADAL" clId="{C7807832-7A45-4293-A2E7-2FE6DECC64B5}" dt="2024-06-07T15:45:36.889" v="33"/>
          <ac:spMkLst>
            <pc:docMk/>
            <pc:sldMk cId="1217687310" sldId="309"/>
            <ac:spMk id="4" creationId="{00000000-0000-0000-0000-000000000000}"/>
          </ac:spMkLst>
        </pc:spChg>
      </pc:sldChg>
      <pc:sldChg chg="modSp mod">
        <pc:chgData name="David Nehrenz" userId="491cf678-319b-4c35-abbe-fee1955a26b5" providerId="ADAL" clId="{C7807832-7A45-4293-A2E7-2FE6DECC64B5}" dt="2024-06-07T15:44:11.763" v="24" actId="20577"/>
        <pc:sldMkLst>
          <pc:docMk/>
          <pc:sldMk cId="2805969173" sldId="313"/>
        </pc:sldMkLst>
        <pc:spChg chg="mod">
          <ac:chgData name="David Nehrenz" userId="491cf678-319b-4c35-abbe-fee1955a26b5" providerId="ADAL" clId="{C7807832-7A45-4293-A2E7-2FE6DECC64B5}" dt="2024-06-07T15:44:11.763" v="24" actId="20577"/>
          <ac:spMkLst>
            <pc:docMk/>
            <pc:sldMk cId="2805969173" sldId="313"/>
            <ac:spMk id="4" creationId="{F0E22290-DEB3-32BF-421D-75FC8498FE14}"/>
          </ac:spMkLst>
        </pc:spChg>
      </pc:sldChg>
      <pc:sldChg chg="addSp delSp modSp new mod">
        <pc:chgData name="David Nehrenz" userId="491cf678-319b-4c35-abbe-fee1955a26b5" providerId="ADAL" clId="{C7807832-7A45-4293-A2E7-2FE6DECC64B5}" dt="2024-06-07T15:45:13.132" v="32" actId="1076"/>
        <pc:sldMkLst>
          <pc:docMk/>
          <pc:sldMk cId="2337790730" sldId="315"/>
        </pc:sldMkLst>
        <pc:spChg chg="del">
          <ac:chgData name="David Nehrenz" userId="491cf678-319b-4c35-abbe-fee1955a26b5" providerId="ADAL" clId="{C7807832-7A45-4293-A2E7-2FE6DECC64B5}" dt="2024-06-07T15:44:35.745" v="26" actId="478"/>
          <ac:spMkLst>
            <pc:docMk/>
            <pc:sldMk cId="2337790730" sldId="315"/>
            <ac:spMk id="2" creationId="{4247DD53-802F-991E-6C6C-F73254D5BE3F}"/>
          </ac:spMkLst>
        </pc:spChg>
        <pc:spChg chg="del">
          <ac:chgData name="David Nehrenz" userId="491cf678-319b-4c35-abbe-fee1955a26b5" providerId="ADAL" clId="{C7807832-7A45-4293-A2E7-2FE6DECC64B5}" dt="2024-06-07T15:44:37.456" v="27" actId="478"/>
          <ac:spMkLst>
            <pc:docMk/>
            <pc:sldMk cId="2337790730" sldId="315"/>
            <ac:spMk id="3" creationId="{434539EB-70EC-E01E-DAD4-198A3D2BB386}"/>
          </ac:spMkLst>
        </pc:spChg>
        <pc:spChg chg="add mod">
          <ac:chgData name="David Nehrenz" userId="491cf678-319b-4c35-abbe-fee1955a26b5" providerId="ADAL" clId="{C7807832-7A45-4293-A2E7-2FE6DECC64B5}" dt="2024-06-07T15:45:13.132" v="32" actId="1076"/>
          <ac:spMkLst>
            <pc:docMk/>
            <pc:sldMk cId="2337790730" sldId="315"/>
            <ac:spMk id="4" creationId="{15A5DC6B-8AEA-D5EA-499D-4D732F0BC32F}"/>
          </ac:spMkLst>
        </pc:spChg>
      </pc:sldChg>
      <pc:sldChg chg="addSp delSp modSp new mod">
        <pc:chgData name="David Nehrenz" userId="491cf678-319b-4c35-abbe-fee1955a26b5" providerId="ADAL" clId="{C7807832-7A45-4293-A2E7-2FE6DECC64B5}" dt="2024-06-07T15:48:26.698" v="39" actId="1076"/>
        <pc:sldMkLst>
          <pc:docMk/>
          <pc:sldMk cId="3923844229" sldId="316"/>
        </pc:sldMkLst>
        <pc:spChg chg="del">
          <ac:chgData name="David Nehrenz" userId="491cf678-319b-4c35-abbe-fee1955a26b5" providerId="ADAL" clId="{C7807832-7A45-4293-A2E7-2FE6DECC64B5}" dt="2024-06-07T15:48:19.139" v="35"/>
          <ac:spMkLst>
            <pc:docMk/>
            <pc:sldMk cId="3923844229" sldId="316"/>
            <ac:spMk id="3" creationId="{5F546906-B723-ABFD-BCCE-FC161658F57E}"/>
          </ac:spMkLst>
        </pc:spChg>
        <pc:picChg chg="add mod">
          <ac:chgData name="David Nehrenz" userId="491cf678-319b-4c35-abbe-fee1955a26b5" providerId="ADAL" clId="{C7807832-7A45-4293-A2E7-2FE6DECC64B5}" dt="2024-06-07T15:48:26.698" v="39" actId="1076"/>
          <ac:picMkLst>
            <pc:docMk/>
            <pc:sldMk cId="3923844229" sldId="316"/>
            <ac:picMk id="4" creationId="{60AF2E8D-7756-67DB-DE8F-21938F6E89D7}"/>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F2C184F-C869-4B57-99AC-AEEA9A0E8232}" type="datetimeFigureOut">
              <a:rPr lang="en-US" smtClean="0"/>
              <a:t>6/29/2024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28028894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F2C184F-C869-4B57-99AC-AEEA9A0E8232}" type="datetimeFigureOut">
              <a:rPr lang="en-US" smtClean="0"/>
              <a:t>6/29/2024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14633896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F2C184F-C869-4B57-99AC-AEEA9A0E8232}" type="datetimeFigureOut">
              <a:rPr lang="en-US" smtClean="0"/>
              <a:t>6/29/2024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39797528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F2C184F-C869-4B57-99AC-AEEA9A0E8232}" type="datetimeFigureOut">
              <a:rPr lang="en-US" smtClean="0"/>
              <a:t>6/29/2024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34750707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F2C184F-C869-4B57-99AC-AEEA9A0E8232}" type="datetimeFigureOut">
              <a:rPr lang="en-US" smtClean="0"/>
              <a:t>6/29/2024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39732180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F2C184F-C869-4B57-99AC-AEEA9A0E8232}" type="datetimeFigureOut">
              <a:rPr lang="en-US" smtClean="0"/>
              <a:t>6/29/2024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28187524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F2C184F-C869-4B57-99AC-AEEA9A0E8232}" type="datetimeFigureOut">
              <a:rPr lang="en-US" smtClean="0"/>
              <a:t>6/29/2024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33068762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F2C184F-C869-4B57-99AC-AEEA9A0E8232}" type="datetimeFigureOut">
              <a:rPr lang="en-US" smtClean="0"/>
              <a:t>6/29/2024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951833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F2C184F-C869-4B57-99AC-AEEA9A0E8232}" type="datetimeFigureOut">
              <a:rPr lang="en-US" smtClean="0"/>
              <a:t>6/29/2024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13472337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F2C184F-C869-4B57-99AC-AEEA9A0E8232}" type="datetimeFigureOut">
              <a:rPr lang="en-US" smtClean="0"/>
              <a:t>6/29/2024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10315528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F2C184F-C869-4B57-99AC-AEEA9A0E8232}" type="datetimeFigureOut">
              <a:rPr lang="en-US" smtClean="0"/>
              <a:t>6/29/2024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24122507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F2C184F-C869-4B57-99AC-AEEA9A0E8232}" type="datetimeFigureOut">
              <a:rPr lang="en-US" smtClean="0"/>
              <a:t>6/29/2024</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0EBCB04-6855-493D-859B-3099503131F3}" type="slidenum">
              <a:rPr lang="en-US" smtClean="0"/>
              <a:t>‹#›</a:t>
            </a:fld>
            <a:endParaRPr lang="en-US"/>
          </a:p>
        </p:txBody>
      </p:sp>
    </p:spTree>
    <p:extLst>
      <p:ext uri="{BB962C8B-B14F-4D97-AF65-F5344CB8AC3E}">
        <p14:creationId xmlns:p14="http://schemas.microsoft.com/office/powerpoint/2010/main" val="12199658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88449" y="450414"/>
            <a:ext cx="8405446" cy="5685692"/>
          </a:xfrm>
        </p:spPr>
        <p:txBody>
          <a:bodyPr>
            <a:normAutofit/>
          </a:bodyPr>
          <a:lstStyle/>
          <a:p>
            <a:pPr marL="0" marR="0" indent="0" algn="ctr">
              <a:lnSpc>
                <a:spcPct val="107000"/>
              </a:lnSpc>
              <a:spcBef>
                <a:spcPts val="0"/>
              </a:spcBef>
              <a:spcAft>
                <a:spcPts val="0"/>
              </a:spcAft>
              <a:buNone/>
            </a:pPr>
            <a:r>
              <a:rPr lang="en-US" sz="3600" b="1" kern="100" dirty="0">
                <a:effectLst/>
                <a:latin typeface="Aptos" panose="020B0004020202020204" pitchFamily="34" charset="0"/>
                <a:ea typeface="Aptos" panose="020B0004020202020204" pitchFamily="34" charset="0"/>
                <a:cs typeface="Times New Roman" panose="02020603050405020304" pitchFamily="18" charset="0"/>
              </a:rPr>
              <a:t>THE BOOK OF EPHESIANS</a:t>
            </a:r>
            <a:endParaRPr lang="en-US" sz="36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indent="0" algn="ctr">
              <a:lnSpc>
                <a:spcPct val="107000"/>
              </a:lnSpc>
              <a:spcBef>
                <a:spcPts val="0"/>
              </a:spcBef>
              <a:spcAft>
                <a:spcPts val="0"/>
              </a:spcAft>
              <a:buNone/>
            </a:pPr>
            <a:r>
              <a:rPr lang="en-US" sz="3600" b="1" u="sng" kern="100" dirty="0">
                <a:effectLst/>
                <a:latin typeface="Aptos" panose="020B0004020202020204" pitchFamily="34" charset="0"/>
                <a:ea typeface="Aptos" panose="020B0004020202020204" pitchFamily="34" charset="0"/>
                <a:cs typeface="Times New Roman" panose="02020603050405020304" pitchFamily="18" charset="0"/>
              </a:rPr>
              <a:t>“We Are His Workmanship”</a:t>
            </a:r>
            <a:endParaRPr lang="en-US" sz="36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indent="0" algn="ctr">
              <a:lnSpc>
                <a:spcPct val="107000"/>
              </a:lnSpc>
              <a:spcBef>
                <a:spcPts val="0"/>
              </a:spcBef>
              <a:spcAft>
                <a:spcPts val="0"/>
              </a:spcAft>
              <a:buNone/>
            </a:pPr>
            <a:r>
              <a:rPr lang="en-US" sz="3600" kern="100" dirty="0">
                <a:effectLst/>
                <a:latin typeface="Aptos" panose="020B0004020202020204" pitchFamily="34" charset="0"/>
                <a:ea typeface="Aptos" panose="020B0004020202020204" pitchFamily="34" charset="0"/>
                <a:cs typeface="Times New Roman" panose="02020603050405020304" pitchFamily="18" charset="0"/>
              </a:rPr>
              <a:t>Date: </a:t>
            </a:r>
            <a:r>
              <a:rPr lang="en-US" sz="3600" kern="100" dirty="0" smtClean="0">
                <a:effectLst/>
                <a:latin typeface="Aptos" panose="020B0004020202020204" pitchFamily="34" charset="0"/>
                <a:ea typeface="Aptos" panose="020B0004020202020204" pitchFamily="34" charset="0"/>
                <a:cs typeface="Times New Roman" panose="02020603050405020304" pitchFamily="18" charset="0"/>
              </a:rPr>
              <a:t>6-30-24     </a:t>
            </a:r>
            <a:r>
              <a:rPr lang="en-US" sz="3600" kern="100" dirty="0">
                <a:effectLst/>
                <a:latin typeface="Aptos" panose="020B0004020202020204" pitchFamily="34" charset="0"/>
                <a:ea typeface="Aptos" panose="020B0004020202020204" pitchFamily="34" charset="0"/>
                <a:cs typeface="Times New Roman" panose="02020603050405020304" pitchFamily="18" charset="0"/>
              </a:rPr>
              <a:t>Lesson: </a:t>
            </a:r>
            <a:r>
              <a:rPr lang="en-US" sz="3600" kern="100" dirty="0" smtClean="0">
                <a:effectLst/>
                <a:latin typeface="Aptos" panose="020B0004020202020204" pitchFamily="34" charset="0"/>
                <a:ea typeface="Aptos" panose="020B0004020202020204" pitchFamily="34" charset="0"/>
                <a:cs typeface="Times New Roman" panose="02020603050405020304" pitchFamily="18" charset="0"/>
              </a:rPr>
              <a:t>8</a:t>
            </a:r>
            <a:endParaRPr lang="en-US" sz="36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indent="0" algn="ctr">
              <a:lnSpc>
                <a:spcPct val="107000"/>
              </a:lnSpc>
              <a:spcBef>
                <a:spcPts val="0"/>
              </a:spcBef>
              <a:spcAft>
                <a:spcPts val="0"/>
              </a:spcAft>
              <a:buNone/>
            </a:pPr>
            <a:r>
              <a:rPr lang="en-US" sz="3600" kern="100" dirty="0">
                <a:effectLst/>
                <a:latin typeface="Aptos" panose="020B0004020202020204" pitchFamily="34" charset="0"/>
                <a:ea typeface="Aptos" panose="020B0004020202020204" pitchFamily="34" charset="0"/>
                <a:cs typeface="Times New Roman" panose="02020603050405020304" pitchFamily="18" charset="0"/>
              </a:rPr>
              <a:t>Pastor David Nehrenz – </a:t>
            </a:r>
          </a:p>
          <a:p>
            <a:pPr marL="0" marR="0" indent="0" algn="ctr">
              <a:lnSpc>
                <a:spcPct val="107000"/>
              </a:lnSpc>
              <a:spcBef>
                <a:spcPts val="0"/>
              </a:spcBef>
              <a:spcAft>
                <a:spcPts val="0"/>
              </a:spcAft>
              <a:buNone/>
            </a:pPr>
            <a:r>
              <a:rPr lang="en-US" sz="3600" kern="100" dirty="0">
                <a:effectLst/>
                <a:latin typeface="Aptos" panose="020B0004020202020204" pitchFamily="34" charset="0"/>
                <a:ea typeface="Aptos" panose="020B0004020202020204" pitchFamily="34" charset="0"/>
                <a:cs typeface="Times New Roman" panose="02020603050405020304" pitchFamily="18" charset="0"/>
              </a:rPr>
              <a:t>Trinity Lutheran Church – Norman, OK</a:t>
            </a:r>
          </a:p>
          <a:p>
            <a:endParaRPr lang="en-US" dirty="0"/>
          </a:p>
        </p:txBody>
      </p:sp>
      <p:pic>
        <p:nvPicPr>
          <p:cNvPr id="2" name="Picture 1">
            <a:extLst>
              <a:ext uri="{FF2B5EF4-FFF2-40B4-BE49-F238E27FC236}">
                <a16:creationId xmlns:a16="http://schemas.microsoft.com/office/drawing/2014/main" xmlns="" id="{96D27CA5-0A34-21EA-B9F6-5A20AF7653E5}"/>
              </a:ext>
            </a:extLst>
          </p:cNvPr>
          <p:cNvPicPr>
            <a:picLocks noChangeAspect="1"/>
          </p:cNvPicPr>
          <p:nvPr/>
        </p:nvPicPr>
        <p:blipFill>
          <a:blip r:embed="rId2"/>
          <a:stretch>
            <a:fillRect/>
          </a:stretch>
        </p:blipFill>
        <p:spPr>
          <a:xfrm>
            <a:off x="2975587" y="3542315"/>
            <a:ext cx="2865271" cy="2865271"/>
          </a:xfrm>
          <a:prstGeom prst="rect">
            <a:avLst/>
          </a:prstGeom>
        </p:spPr>
      </p:pic>
    </p:spTree>
    <p:extLst>
      <p:ext uri="{BB962C8B-B14F-4D97-AF65-F5344CB8AC3E}">
        <p14:creationId xmlns:p14="http://schemas.microsoft.com/office/powerpoint/2010/main" val="300244914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DCCD2657-EAD2-C6EC-B1D0-4D81F1FD4A9B}"/>
              </a:ext>
            </a:extLst>
          </p:cNvPr>
          <p:cNvPicPr>
            <a:picLocks noChangeAspect="1"/>
          </p:cNvPicPr>
          <p:nvPr/>
        </p:nvPicPr>
        <p:blipFill>
          <a:blip r:embed="rId2"/>
          <a:stretch>
            <a:fillRect/>
          </a:stretch>
        </p:blipFill>
        <p:spPr>
          <a:xfrm>
            <a:off x="1920592" y="1236745"/>
            <a:ext cx="5239679" cy="3946970"/>
          </a:xfrm>
          <a:prstGeom prst="rect">
            <a:avLst/>
          </a:prstGeom>
        </p:spPr>
      </p:pic>
    </p:spTree>
    <p:extLst>
      <p:ext uri="{BB962C8B-B14F-4D97-AF65-F5344CB8AC3E}">
        <p14:creationId xmlns:p14="http://schemas.microsoft.com/office/powerpoint/2010/main" val="369458645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F9A556C1-8BC8-3931-541A-49216AE61C6B}"/>
              </a:ext>
            </a:extLst>
          </p:cNvPr>
          <p:cNvPicPr>
            <a:picLocks noChangeAspect="1"/>
          </p:cNvPicPr>
          <p:nvPr/>
        </p:nvPicPr>
        <p:blipFill>
          <a:blip r:embed="rId2"/>
          <a:stretch>
            <a:fillRect/>
          </a:stretch>
        </p:blipFill>
        <p:spPr>
          <a:xfrm>
            <a:off x="519385" y="252581"/>
            <a:ext cx="4442163" cy="3346743"/>
          </a:xfrm>
          <a:prstGeom prst="rect">
            <a:avLst/>
          </a:prstGeom>
        </p:spPr>
      </p:pic>
      <p:pic>
        <p:nvPicPr>
          <p:cNvPr id="6" name="Picture 5">
            <a:extLst>
              <a:ext uri="{FF2B5EF4-FFF2-40B4-BE49-F238E27FC236}">
                <a16:creationId xmlns:a16="http://schemas.microsoft.com/office/drawing/2014/main" xmlns="" id="{3772F43A-5179-3738-D7D7-4FE97F09B34A}"/>
              </a:ext>
            </a:extLst>
          </p:cNvPr>
          <p:cNvPicPr>
            <a:picLocks noChangeAspect="1"/>
          </p:cNvPicPr>
          <p:nvPr/>
        </p:nvPicPr>
        <p:blipFill>
          <a:blip r:embed="rId3"/>
          <a:stretch>
            <a:fillRect/>
          </a:stretch>
        </p:blipFill>
        <p:spPr>
          <a:xfrm>
            <a:off x="4249722" y="3176934"/>
            <a:ext cx="4442521" cy="3346743"/>
          </a:xfrm>
          <a:prstGeom prst="rect">
            <a:avLst/>
          </a:prstGeom>
        </p:spPr>
      </p:pic>
    </p:spTree>
    <p:extLst>
      <p:ext uri="{BB962C8B-B14F-4D97-AF65-F5344CB8AC3E}">
        <p14:creationId xmlns:p14="http://schemas.microsoft.com/office/powerpoint/2010/main" val="357373445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67ABC58B-5A09-E8C7-FB4A-7BFA6C24AEEF}"/>
              </a:ext>
            </a:extLst>
          </p:cNvPr>
          <p:cNvPicPr>
            <a:picLocks noChangeAspect="1"/>
          </p:cNvPicPr>
          <p:nvPr/>
        </p:nvPicPr>
        <p:blipFill>
          <a:blip r:embed="rId2"/>
          <a:stretch>
            <a:fillRect/>
          </a:stretch>
        </p:blipFill>
        <p:spPr>
          <a:xfrm>
            <a:off x="446114" y="270574"/>
            <a:ext cx="4191857" cy="3158426"/>
          </a:xfrm>
          <a:prstGeom prst="rect">
            <a:avLst/>
          </a:prstGeom>
        </p:spPr>
      </p:pic>
      <p:pic>
        <p:nvPicPr>
          <p:cNvPr id="7" name="Picture 6">
            <a:extLst>
              <a:ext uri="{FF2B5EF4-FFF2-40B4-BE49-F238E27FC236}">
                <a16:creationId xmlns:a16="http://schemas.microsoft.com/office/drawing/2014/main" xmlns="" id="{AAC2188D-7ECE-9226-A0F4-7306BF88800E}"/>
              </a:ext>
            </a:extLst>
          </p:cNvPr>
          <p:cNvPicPr>
            <a:picLocks noChangeAspect="1"/>
          </p:cNvPicPr>
          <p:nvPr/>
        </p:nvPicPr>
        <p:blipFill>
          <a:blip r:embed="rId3"/>
          <a:stretch>
            <a:fillRect/>
          </a:stretch>
        </p:blipFill>
        <p:spPr>
          <a:xfrm>
            <a:off x="4637971" y="3429000"/>
            <a:ext cx="3951446" cy="2976795"/>
          </a:xfrm>
          <a:prstGeom prst="rect">
            <a:avLst/>
          </a:prstGeom>
        </p:spPr>
      </p:pic>
    </p:spTree>
    <p:extLst>
      <p:ext uri="{BB962C8B-B14F-4D97-AF65-F5344CB8AC3E}">
        <p14:creationId xmlns:p14="http://schemas.microsoft.com/office/powerpoint/2010/main" val="420832218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921E2659-E8C2-EF70-C36B-73746CBA8AA1}"/>
              </a:ext>
            </a:extLst>
          </p:cNvPr>
          <p:cNvPicPr>
            <a:picLocks noChangeAspect="1"/>
          </p:cNvPicPr>
          <p:nvPr/>
        </p:nvPicPr>
        <p:blipFill>
          <a:blip r:embed="rId2"/>
          <a:stretch>
            <a:fillRect/>
          </a:stretch>
        </p:blipFill>
        <p:spPr>
          <a:xfrm>
            <a:off x="1196228" y="1026745"/>
            <a:ext cx="6409524" cy="4828571"/>
          </a:xfrm>
          <a:prstGeom prst="rect">
            <a:avLst/>
          </a:prstGeom>
        </p:spPr>
      </p:pic>
    </p:spTree>
    <p:extLst>
      <p:ext uri="{BB962C8B-B14F-4D97-AF65-F5344CB8AC3E}">
        <p14:creationId xmlns:p14="http://schemas.microsoft.com/office/powerpoint/2010/main" val="219610347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xmlns="" id="{69376D6F-082A-FF78-BEE9-CCEF8674A8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4337" y="224010"/>
            <a:ext cx="4434209" cy="3336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3" name="Picture 3">
            <a:extLst>
              <a:ext uri="{FF2B5EF4-FFF2-40B4-BE49-F238E27FC236}">
                <a16:creationId xmlns:a16="http://schemas.microsoft.com/office/drawing/2014/main" xmlns="" id="{E069F00B-35AB-FF5B-AB5E-CCCA1B120A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87466" y="3391492"/>
            <a:ext cx="4214070" cy="3170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402390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5B74AA2F-F4B4-F3A5-2026-9C77E9E165AF}"/>
              </a:ext>
            </a:extLst>
          </p:cNvPr>
          <p:cNvPicPr>
            <a:picLocks noChangeAspect="1"/>
          </p:cNvPicPr>
          <p:nvPr/>
        </p:nvPicPr>
        <p:blipFill>
          <a:blip r:embed="rId2"/>
          <a:stretch>
            <a:fillRect/>
          </a:stretch>
        </p:blipFill>
        <p:spPr>
          <a:xfrm>
            <a:off x="421382" y="381093"/>
            <a:ext cx="4370084" cy="3291918"/>
          </a:xfrm>
          <a:prstGeom prst="rect">
            <a:avLst/>
          </a:prstGeom>
        </p:spPr>
      </p:pic>
      <p:pic>
        <p:nvPicPr>
          <p:cNvPr id="6146" name="Picture 2">
            <a:extLst>
              <a:ext uri="{FF2B5EF4-FFF2-40B4-BE49-F238E27FC236}">
                <a16:creationId xmlns:a16="http://schemas.microsoft.com/office/drawing/2014/main" xmlns="" id="{1EDEE438-609F-AF2E-9D2A-7780301EAB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45137" y="3817390"/>
            <a:ext cx="3560476" cy="2678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6312916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88758" y="312820"/>
            <a:ext cx="8686800" cy="6298647"/>
          </a:xfrm>
          <a:prstGeom prst="rect">
            <a:avLst/>
          </a:prstGeom>
          <a:noFill/>
        </p:spPr>
        <p:txBody>
          <a:bodyPr wrap="square" rtlCol="0">
            <a:spAutoFit/>
          </a:bodyPr>
          <a:lstStyle/>
          <a:p>
            <a:pPr algn="ctr">
              <a:lnSpc>
                <a:spcPct val="107000"/>
              </a:lnSpc>
              <a:spcAft>
                <a:spcPts val="800"/>
              </a:spcAft>
            </a:pPr>
            <a:r>
              <a:rPr lang="en-US" sz="4400" kern="100" dirty="0">
                <a:latin typeface="Aptos"/>
                <a:ea typeface="Aptos"/>
                <a:cs typeface="Times New Roman" panose="02020603050405020304" pitchFamily="18" charset="0"/>
              </a:rPr>
              <a:t>gave him </a:t>
            </a:r>
            <a:r>
              <a:rPr lang="en-US" sz="4400" b="1" kern="100" dirty="0">
                <a:latin typeface="Aptos"/>
                <a:ea typeface="Aptos"/>
                <a:cs typeface="Times New Roman" panose="02020603050405020304" pitchFamily="18" charset="0"/>
              </a:rPr>
              <a:t>as head over all things</a:t>
            </a:r>
            <a:r>
              <a:rPr lang="en-US" sz="4400" kern="100" dirty="0">
                <a:latin typeface="Aptos"/>
                <a:ea typeface="Aptos"/>
                <a:cs typeface="Times New Roman" panose="02020603050405020304" pitchFamily="18" charset="0"/>
              </a:rPr>
              <a:t> to the church, (23) which is </a:t>
            </a:r>
            <a:r>
              <a:rPr lang="en-US" sz="4400" b="1" kern="100" dirty="0">
                <a:latin typeface="Aptos"/>
                <a:ea typeface="Aptos"/>
                <a:cs typeface="Times New Roman" panose="02020603050405020304" pitchFamily="18" charset="0"/>
              </a:rPr>
              <a:t>his body, the fullness of him who fills all in all.</a:t>
            </a:r>
            <a:endParaRPr lang="en-US" sz="4400" kern="100" dirty="0">
              <a:latin typeface="Aptos"/>
              <a:ea typeface="Aptos"/>
              <a:cs typeface="Times New Roman" panose="02020603050405020304" pitchFamily="18" charset="0"/>
            </a:endParaRPr>
          </a:p>
          <a:p>
            <a:pPr algn="ctr">
              <a:lnSpc>
                <a:spcPct val="107000"/>
              </a:lnSpc>
              <a:spcAft>
                <a:spcPts val="800"/>
              </a:spcAft>
            </a:pPr>
            <a:r>
              <a:rPr lang="en-US" sz="4400" b="1" kern="100" dirty="0">
                <a:latin typeface="Aptos"/>
                <a:ea typeface="Aptos"/>
                <a:cs typeface="Times New Roman" panose="02020603050405020304" pitchFamily="18" charset="0"/>
              </a:rPr>
              <a:t>(</a:t>
            </a:r>
            <a:r>
              <a:rPr lang="en-US" sz="4400" b="1" kern="100" dirty="0" err="1">
                <a:latin typeface="Aptos"/>
                <a:ea typeface="Aptos"/>
                <a:cs typeface="Times New Roman" panose="02020603050405020304" pitchFamily="18" charset="0"/>
              </a:rPr>
              <a:t>Jer</a:t>
            </a:r>
            <a:r>
              <a:rPr lang="en-US" sz="4400" b="1" kern="100" dirty="0">
                <a:latin typeface="Aptos"/>
                <a:ea typeface="Aptos"/>
                <a:cs typeface="Times New Roman" panose="02020603050405020304" pitchFamily="18" charset="0"/>
              </a:rPr>
              <a:t> 23:24;    </a:t>
            </a:r>
            <a:r>
              <a:rPr lang="en-US" sz="4400" b="1" kern="100" dirty="0" err="1">
                <a:latin typeface="Aptos"/>
                <a:ea typeface="Aptos"/>
                <a:cs typeface="Times New Roman" panose="02020603050405020304" pitchFamily="18" charset="0"/>
              </a:rPr>
              <a:t>Jn</a:t>
            </a:r>
            <a:r>
              <a:rPr lang="en-US" sz="4400" b="1" kern="100" dirty="0">
                <a:latin typeface="Aptos"/>
                <a:ea typeface="Aptos"/>
                <a:cs typeface="Times New Roman" panose="02020603050405020304" pitchFamily="18" charset="0"/>
              </a:rPr>
              <a:t> 1:16;   </a:t>
            </a:r>
            <a:endParaRPr lang="en-US" sz="3600" kern="100" dirty="0">
              <a:latin typeface="Aptos"/>
              <a:ea typeface="Aptos"/>
              <a:cs typeface="Times New Roman" panose="02020603050405020304" pitchFamily="18" charset="0"/>
            </a:endParaRPr>
          </a:p>
          <a:p>
            <a:pPr algn="ctr">
              <a:lnSpc>
                <a:spcPct val="107000"/>
              </a:lnSpc>
              <a:spcAft>
                <a:spcPts val="800"/>
              </a:spcAft>
            </a:pPr>
            <a:r>
              <a:rPr lang="en-US" sz="4400" b="1" kern="100" dirty="0">
                <a:latin typeface="Aptos"/>
                <a:ea typeface="Aptos"/>
                <a:cs typeface="Times New Roman" panose="02020603050405020304" pitchFamily="18" charset="0"/>
              </a:rPr>
              <a:t> Rom 12:1-7;    1 </a:t>
            </a:r>
            <a:r>
              <a:rPr lang="en-US" sz="4400" b="1" kern="100" dirty="0" err="1">
                <a:latin typeface="Aptos"/>
                <a:ea typeface="Aptos"/>
                <a:cs typeface="Times New Roman" panose="02020603050405020304" pitchFamily="18" charset="0"/>
              </a:rPr>
              <a:t>Cor</a:t>
            </a:r>
            <a:r>
              <a:rPr lang="en-US" sz="4400" b="1" kern="100" dirty="0">
                <a:latin typeface="Aptos"/>
                <a:ea typeface="Aptos"/>
                <a:cs typeface="Times New Roman" panose="02020603050405020304" pitchFamily="18" charset="0"/>
              </a:rPr>
              <a:t> 12:12-27; </a:t>
            </a:r>
            <a:endParaRPr lang="en-US" sz="3600" kern="100" dirty="0">
              <a:latin typeface="Aptos"/>
              <a:ea typeface="Aptos"/>
              <a:cs typeface="Times New Roman" panose="02020603050405020304" pitchFamily="18" charset="0"/>
            </a:endParaRPr>
          </a:p>
          <a:p>
            <a:pPr algn="ctr">
              <a:lnSpc>
                <a:spcPct val="107000"/>
              </a:lnSpc>
              <a:spcAft>
                <a:spcPts val="800"/>
              </a:spcAft>
            </a:pPr>
            <a:r>
              <a:rPr lang="en-US" sz="4400" b="1" kern="100" dirty="0" err="1">
                <a:latin typeface="Aptos"/>
                <a:ea typeface="Aptos"/>
                <a:cs typeface="Times New Roman" panose="02020603050405020304" pitchFamily="18" charset="0"/>
              </a:rPr>
              <a:t>Eph</a:t>
            </a:r>
            <a:r>
              <a:rPr lang="en-US" sz="4400" b="1" kern="100" dirty="0">
                <a:latin typeface="Aptos"/>
                <a:ea typeface="Aptos"/>
                <a:cs typeface="Times New Roman" panose="02020603050405020304" pitchFamily="18" charset="0"/>
              </a:rPr>
              <a:t> 3:6-10;   4:12-16; </a:t>
            </a:r>
            <a:endParaRPr lang="en-US" sz="3600" kern="100" dirty="0">
              <a:latin typeface="Aptos"/>
              <a:ea typeface="Aptos"/>
              <a:cs typeface="Times New Roman" panose="02020603050405020304" pitchFamily="18" charset="0"/>
            </a:endParaRPr>
          </a:p>
          <a:p>
            <a:pPr algn="ctr">
              <a:lnSpc>
                <a:spcPct val="107000"/>
              </a:lnSpc>
              <a:spcAft>
                <a:spcPts val="800"/>
              </a:spcAft>
            </a:pPr>
            <a:r>
              <a:rPr lang="en-US" sz="4400" b="1" kern="100" dirty="0">
                <a:latin typeface="Aptos"/>
                <a:ea typeface="Aptos"/>
                <a:cs typeface="Times New Roman" panose="02020603050405020304" pitchFamily="18" charset="0"/>
              </a:rPr>
              <a:t>Col 1:24-29;   2:16-20;   3:14-17)</a:t>
            </a:r>
            <a:r>
              <a:rPr lang="en-US" sz="4000" kern="100" dirty="0">
                <a:latin typeface="Aptos"/>
                <a:ea typeface="Aptos"/>
                <a:cs typeface="Times New Roman" panose="02020603050405020304" pitchFamily="18" charset="0"/>
              </a:rPr>
              <a:t> </a:t>
            </a:r>
            <a:endParaRPr lang="en-US" sz="3600" kern="100" dirty="0">
              <a:effectLst/>
              <a:latin typeface="Aptos"/>
              <a:ea typeface="Aptos"/>
              <a:cs typeface="Times New Roman" panose="02020603050405020304" pitchFamily="18" charset="0"/>
            </a:endParaRPr>
          </a:p>
        </p:txBody>
      </p:sp>
    </p:spTree>
    <p:extLst>
      <p:ext uri="{BB962C8B-B14F-4D97-AF65-F5344CB8AC3E}">
        <p14:creationId xmlns:p14="http://schemas.microsoft.com/office/powerpoint/2010/main" val="337613805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8455" y="202858"/>
            <a:ext cx="8650704" cy="6091411"/>
          </a:xfrm>
          <a:prstGeom prst="rect">
            <a:avLst/>
          </a:prstGeom>
          <a:noFill/>
        </p:spPr>
        <p:txBody>
          <a:bodyPr wrap="square" rtlCol="0">
            <a:spAutoFit/>
          </a:bodyPr>
          <a:lstStyle/>
          <a:p>
            <a:pPr marL="0" marR="0" algn="just">
              <a:lnSpc>
                <a:spcPct val="107000"/>
              </a:lnSpc>
              <a:spcBef>
                <a:spcPts val="0"/>
              </a:spcBef>
              <a:spcAft>
                <a:spcPts val="0"/>
              </a:spcAft>
            </a:pPr>
            <a:r>
              <a:rPr lang="en-US" sz="1600" b="1" kern="100" dirty="0">
                <a:effectLst/>
                <a:latin typeface="Aptos" panose="020B0004020202020204" pitchFamily="34" charset="0"/>
                <a:ea typeface="Aptos" panose="020B0004020202020204" pitchFamily="34" charset="0"/>
                <a:cs typeface="Times New Roman" panose="02020603050405020304" pitchFamily="18" charset="0"/>
              </a:rPr>
              <a:t>STUDY HELPS</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gn="ctr">
              <a:lnSpc>
                <a:spcPct val="150000"/>
              </a:lnSpc>
              <a:spcBef>
                <a:spcPts val="0"/>
              </a:spcBef>
              <a:spcAft>
                <a:spcPts val="0"/>
              </a:spcAft>
            </a:pPr>
            <a:r>
              <a:rPr lang="en-US" sz="16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600" b="1" u="sng" kern="100" dirty="0">
                <a:effectLst/>
                <a:latin typeface="Aptos" panose="020B0004020202020204" pitchFamily="34" charset="0"/>
                <a:ea typeface="Aptos" panose="020B0004020202020204" pitchFamily="34" charset="0"/>
                <a:cs typeface="Times New Roman" panose="02020603050405020304" pitchFamily="18" charset="0"/>
              </a:rPr>
              <a:t>FORMULA OF CONCORD – APOLOGY OF THE AUGSBERG CONFESSION </a:t>
            </a:r>
          </a:p>
          <a:p>
            <a:pPr marL="0" marR="0" algn="ctr">
              <a:lnSpc>
                <a:spcPct val="150000"/>
              </a:lnSpc>
              <a:spcBef>
                <a:spcPts val="0"/>
              </a:spcBef>
              <a:spcAft>
                <a:spcPts val="0"/>
              </a:spcAft>
            </a:pPr>
            <a:r>
              <a:rPr lang="en-US" sz="1600" b="1" u="sng" kern="100" dirty="0">
                <a:effectLst/>
                <a:latin typeface="Aptos" panose="020B0004020202020204" pitchFamily="34" charset="0"/>
                <a:ea typeface="Aptos" panose="020B0004020202020204" pitchFamily="34" charset="0"/>
                <a:cs typeface="Times New Roman" panose="02020603050405020304" pitchFamily="18" charset="0"/>
              </a:rPr>
              <a:t>– ARTICLES 7/8 – The Church</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gn="just">
              <a:lnSpc>
                <a:spcPct val="107000"/>
              </a:lnSpc>
              <a:spcBef>
                <a:spcPts val="0"/>
              </a:spcBef>
              <a:spcAft>
                <a:spcPts val="0"/>
              </a:spcAft>
            </a:pPr>
            <a:r>
              <a:rPr lang="en-US" sz="1600" kern="100" dirty="0">
                <a:effectLst/>
                <a:latin typeface="Aptos" panose="020B0004020202020204" pitchFamily="34" charset="0"/>
                <a:ea typeface="Aptos" panose="020B0004020202020204" pitchFamily="34" charset="0"/>
                <a:cs typeface="Times New Roman" panose="02020603050405020304" pitchFamily="18" charset="0"/>
              </a:rPr>
              <a:t> </a:t>
            </a:r>
          </a:p>
          <a:p>
            <a:pPr marL="0" marR="0" algn="just">
              <a:lnSpc>
                <a:spcPct val="107000"/>
              </a:lnSpc>
              <a:spcBef>
                <a:spcPts val="0"/>
              </a:spcBef>
              <a:spcAft>
                <a:spcPts val="0"/>
              </a:spcAft>
            </a:pPr>
            <a:r>
              <a:rPr lang="en-US" sz="1600" b="1" kern="100" dirty="0">
                <a:effectLst/>
                <a:latin typeface="Aptos" panose="020B0004020202020204" pitchFamily="34" charset="0"/>
                <a:ea typeface="Aptos" panose="020B0004020202020204" pitchFamily="34" charset="0"/>
                <a:cs typeface="Times New Roman" panose="02020603050405020304" pitchFamily="18" charset="0"/>
              </a:rPr>
              <a:t>Note:</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Defining “Church” was naturally one of the more controversial topics during the Reformation. The Medieval Church had developed a massive organizational structure for operating the Church. The foundation of this structure was the papacy. According to Rome, </a:t>
            </a:r>
            <a:r>
              <a:rPr lang="en-US" sz="1600" b="1" kern="100" dirty="0">
                <a:effectLst/>
                <a:latin typeface="Aptos" panose="020B0004020202020204" pitchFamily="34" charset="0"/>
                <a:ea typeface="Aptos" panose="020B0004020202020204" pitchFamily="34" charset="0"/>
                <a:cs typeface="Times New Roman" panose="02020603050405020304" pitchFamily="18" charset="0"/>
              </a:rPr>
              <a:t>Jesus Christ</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established the office of the pope, who is Christ’s visible representative, or vicar, on earth. All churchly authority resides with the pope, who delegates it to others, primarily the bishops. </a:t>
            </a:r>
          </a:p>
          <a:p>
            <a:pPr marL="0" marR="0" algn="just">
              <a:lnSpc>
                <a:spcPct val="107000"/>
              </a:lnSpc>
              <a:spcBef>
                <a:spcPts val="0"/>
              </a:spcBef>
              <a:spcAft>
                <a:spcPts val="0"/>
              </a:spcAft>
            </a:pPr>
            <a:r>
              <a:rPr lang="en-US" sz="1600" kern="100" dirty="0">
                <a:effectLst/>
                <a:latin typeface="Aptos" panose="020B0004020202020204" pitchFamily="34" charset="0"/>
                <a:ea typeface="Aptos" panose="020B0004020202020204" pitchFamily="34" charset="0"/>
                <a:cs typeface="Times New Roman" panose="02020603050405020304" pitchFamily="18" charset="0"/>
              </a:rPr>
              <a:t> </a:t>
            </a:r>
          </a:p>
          <a:p>
            <a:pPr marL="0" marR="0" algn="just">
              <a:lnSpc>
                <a:spcPct val="107000"/>
              </a:lnSpc>
              <a:spcBef>
                <a:spcPts val="0"/>
              </a:spcBef>
              <a:spcAft>
                <a:spcPts val="0"/>
              </a:spcAft>
            </a:pPr>
            <a:r>
              <a:rPr lang="en-US" sz="1600" kern="100" dirty="0">
                <a:effectLst/>
                <a:latin typeface="Aptos" panose="020B0004020202020204" pitchFamily="34" charset="0"/>
                <a:ea typeface="Aptos" panose="020B0004020202020204" pitchFamily="34" charset="0"/>
                <a:cs typeface="Times New Roman" panose="02020603050405020304" pitchFamily="18" charset="0"/>
              </a:rPr>
              <a:t>Obedience to the pope is to be absolute in all matters of faith and morals. Those who deny the pope’s authority and teachings as</a:t>
            </a:r>
            <a:r>
              <a:rPr lang="en-US" sz="1600" b="1" kern="100" dirty="0">
                <a:effectLst/>
                <a:latin typeface="Aptos" panose="020B0004020202020204" pitchFamily="34" charset="0"/>
                <a:ea typeface="Aptos" panose="020B0004020202020204" pitchFamily="34" charset="0"/>
                <a:cs typeface="Times New Roman" panose="02020603050405020304" pitchFamily="18" charset="0"/>
              </a:rPr>
              <a:t> Christ’s </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representative cannot be saved. The Lutherans insisted that </a:t>
            </a:r>
            <a:r>
              <a:rPr lang="en-US" sz="1600" b="1" kern="100" dirty="0">
                <a:effectLst/>
                <a:latin typeface="Aptos" panose="020B0004020202020204" pitchFamily="34" charset="0"/>
                <a:ea typeface="Aptos" panose="020B0004020202020204" pitchFamily="34" charset="0"/>
                <a:cs typeface="Times New Roman" panose="02020603050405020304" pitchFamily="18" charset="0"/>
              </a:rPr>
              <a:t>the Church</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cannot be defined by its outward organization. Rather, as the Augsburg Confession had defined earlier, the Church is primarily the gathering of </a:t>
            </a:r>
            <a:r>
              <a:rPr lang="en-US" sz="1600" b="1" kern="100" dirty="0">
                <a:effectLst/>
                <a:latin typeface="Aptos" panose="020B0004020202020204" pitchFamily="34" charset="0"/>
                <a:ea typeface="Aptos" panose="020B0004020202020204" pitchFamily="34" charset="0"/>
                <a:cs typeface="Times New Roman" panose="02020603050405020304" pitchFamily="18" charset="0"/>
              </a:rPr>
              <a:t>God’s people around Christ’s Word and Sacraments</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Rome accused the Lutherans of saying that even unbelievers were truly part </a:t>
            </a:r>
            <a:r>
              <a:rPr lang="en-US" sz="1600" b="1" kern="100" dirty="0">
                <a:effectLst/>
                <a:latin typeface="Aptos" panose="020B0004020202020204" pitchFamily="34" charset="0"/>
                <a:ea typeface="Aptos" panose="020B0004020202020204" pitchFamily="34" charset="0"/>
                <a:cs typeface="Times New Roman" panose="02020603050405020304" pitchFamily="18" charset="0"/>
              </a:rPr>
              <a:t>of this Church.</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a:t>
            </a:r>
          </a:p>
          <a:p>
            <a:pPr marL="0" marR="0" algn="just">
              <a:lnSpc>
                <a:spcPct val="107000"/>
              </a:lnSpc>
              <a:spcBef>
                <a:spcPts val="0"/>
              </a:spcBef>
              <a:spcAft>
                <a:spcPts val="0"/>
              </a:spcAft>
            </a:pPr>
            <a:r>
              <a:rPr lang="en-US" sz="1600" kern="100" dirty="0">
                <a:effectLst/>
                <a:latin typeface="Aptos" panose="020B0004020202020204" pitchFamily="34" charset="0"/>
                <a:ea typeface="Aptos" panose="020B0004020202020204" pitchFamily="34" charset="0"/>
                <a:cs typeface="Times New Roman" panose="02020603050405020304" pitchFamily="18" charset="0"/>
              </a:rPr>
              <a:t> </a:t>
            </a:r>
          </a:p>
          <a:p>
            <a:pPr marL="0" marR="0" algn="just">
              <a:lnSpc>
                <a:spcPct val="107000"/>
              </a:lnSpc>
              <a:spcBef>
                <a:spcPts val="0"/>
              </a:spcBef>
              <a:spcAft>
                <a:spcPts val="0"/>
              </a:spcAft>
            </a:pPr>
            <a:r>
              <a:rPr lang="en-US" sz="1600" kern="100" dirty="0">
                <a:effectLst/>
                <a:latin typeface="Aptos" panose="020B0004020202020204" pitchFamily="34" charset="0"/>
                <a:ea typeface="Aptos" panose="020B0004020202020204" pitchFamily="34" charset="0"/>
                <a:cs typeface="Times New Roman" panose="02020603050405020304" pitchFamily="18" charset="0"/>
              </a:rPr>
              <a:t>The Lutherans were careful not to say this. In Articles VII and VIII of the Apology, Melanchthon speaks of t</a:t>
            </a:r>
            <a:r>
              <a:rPr lang="en-US" sz="1600" b="1" kern="100" dirty="0">
                <a:effectLst/>
                <a:latin typeface="Aptos" panose="020B0004020202020204" pitchFamily="34" charset="0"/>
                <a:ea typeface="Aptos" panose="020B0004020202020204" pitchFamily="34" charset="0"/>
                <a:cs typeface="Times New Roman" panose="02020603050405020304" pitchFamily="18" charset="0"/>
              </a:rPr>
              <a:t>he Church</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in a wide sense, including all who are seen to gather </a:t>
            </a:r>
            <a:r>
              <a:rPr lang="en-US" sz="1600" b="1" kern="100" dirty="0">
                <a:effectLst/>
                <a:latin typeface="Aptos" panose="020B0004020202020204" pitchFamily="34" charset="0"/>
                <a:ea typeface="Aptos" panose="020B0004020202020204" pitchFamily="34" charset="0"/>
                <a:cs typeface="Times New Roman" panose="02020603050405020304" pitchFamily="18" charset="0"/>
              </a:rPr>
              <a:t>around Word and Sacraments</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and in a narrow sense, that is, all who genuinely have faith in </a:t>
            </a:r>
            <a:r>
              <a:rPr lang="en-US" sz="1600" b="1" kern="100" dirty="0">
                <a:effectLst/>
                <a:latin typeface="Aptos" panose="020B0004020202020204" pitchFamily="34" charset="0"/>
                <a:ea typeface="Aptos" panose="020B0004020202020204" pitchFamily="34" charset="0"/>
                <a:cs typeface="Times New Roman" panose="02020603050405020304" pitchFamily="18" charset="0"/>
              </a:rPr>
              <a:t>Christ,</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an aspect of Church that cannot be seen. Fellowship around, in, and through the Word and Sacraments defines unity in the faith. (See also AC VII/ VIII; SA III XII; LC II, The Third Article.) </a:t>
            </a:r>
          </a:p>
        </p:txBody>
      </p:sp>
    </p:spTree>
    <p:extLst>
      <p:ext uri="{BB962C8B-B14F-4D97-AF65-F5344CB8AC3E}">
        <p14:creationId xmlns:p14="http://schemas.microsoft.com/office/powerpoint/2010/main" val="109506703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F0E22290-DEB3-32BF-421D-75FC8498FE14}"/>
              </a:ext>
            </a:extLst>
          </p:cNvPr>
          <p:cNvSpPr txBox="1"/>
          <p:nvPr/>
        </p:nvSpPr>
        <p:spPr>
          <a:xfrm>
            <a:off x="225942" y="127904"/>
            <a:ext cx="8692116" cy="6305829"/>
          </a:xfrm>
          <a:prstGeom prst="rect">
            <a:avLst/>
          </a:prstGeom>
          <a:noFill/>
        </p:spPr>
        <p:txBody>
          <a:bodyPr wrap="square" rtlCol="0">
            <a:spAutoFit/>
          </a:bodyPr>
          <a:lstStyle/>
          <a:p>
            <a:pPr marL="0" marR="0" algn="just">
              <a:lnSpc>
                <a:spcPct val="107000"/>
              </a:lnSpc>
              <a:spcBef>
                <a:spcPts val="0"/>
              </a:spcBef>
              <a:spcAft>
                <a:spcPts val="0"/>
              </a:spcAft>
            </a:pPr>
            <a:r>
              <a:rPr lang="en-US" b="1" u="sng" kern="100" dirty="0">
                <a:effectLst/>
                <a:latin typeface="Aptos" panose="020B0004020202020204" pitchFamily="34" charset="0"/>
                <a:ea typeface="Aptos" panose="020B0004020202020204" pitchFamily="34" charset="0"/>
                <a:cs typeface="Times New Roman" panose="02020603050405020304" pitchFamily="18" charset="0"/>
              </a:rPr>
              <a:t>ARTICLES 7/8</a:t>
            </a:r>
            <a:endParaRPr lang="en-US"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gn="just">
              <a:lnSpc>
                <a:spcPct val="107000"/>
              </a:lnSpc>
              <a:spcBef>
                <a:spcPts val="0"/>
              </a:spcBef>
              <a:spcAft>
                <a:spcPts val="0"/>
              </a:spcAft>
            </a:pPr>
            <a:r>
              <a:rPr lang="en-US" kern="100" dirty="0">
                <a:effectLst/>
                <a:latin typeface="Aptos" panose="020B0004020202020204" pitchFamily="34" charset="0"/>
                <a:ea typeface="Aptos" panose="020B0004020202020204" pitchFamily="34" charset="0"/>
                <a:cs typeface="Times New Roman" panose="02020603050405020304" pitchFamily="18" charset="0"/>
              </a:rPr>
              <a:t>[1] They have condemned Article VII of our Confession, in which we said that the Church is the congregation of saints. The adversaries have added a long essay stating that the wicked are not to be separated from the </a:t>
            </a:r>
            <a:r>
              <a:rPr lang="en-US" b="1" kern="100" dirty="0">
                <a:effectLst/>
                <a:latin typeface="Aptos" panose="020B0004020202020204" pitchFamily="34" charset="0"/>
                <a:ea typeface="Aptos" panose="020B0004020202020204" pitchFamily="34" charset="0"/>
                <a:cs typeface="Times New Roman" panose="02020603050405020304" pitchFamily="18" charset="0"/>
              </a:rPr>
              <a:t>Church,</a:t>
            </a:r>
            <a:r>
              <a:rPr lang="en-US" kern="100" dirty="0">
                <a:effectLst/>
                <a:latin typeface="Aptos" panose="020B0004020202020204" pitchFamily="34" charset="0"/>
                <a:ea typeface="Aptos" panose="020B0004020202020204" pitchFamily="34" charset="0"/>
                <a:cs typeface="Times New Roman" panose="02020603050405020304" pitchFamily="18" charset="0"/>
              </a:rPr>
              <a:t> since John the Baptist has compared the</a:t>
            </a:r>
            <a:r>
              <a:rPr lang="en-US" b="1" kern="100" dirty="0">
                <a:effectLst/>
                <a:latin typeface="Aptos" panose="020B0004020202020204" pitchFamily="34" charset="0"/>
                <a:ea typeface="Aptos" panose="020B0004020202020204" pitchFamily="34" charset="0"/>
                <a:cs typeface="Times New Roman" panose="02020603050405020304" pitchFamily="18" charset="0"/>
              </a:rPr>
              <a:t> Church</a:t>
            </a:r>
            <a:r>
              <a:rPr lang="en-US" kern="100" dirty="0">
                <a:effectLst/>
                <a:latin typeface="Aptos" panose="020B0004020202020204" pitchFamily="34" charset="0"/>
                <a:ea typeface="Aptos" panose="020B0004020202020204" pitchFamily="34" charset="0"/>
                <a:cs typeface="Times New Roman" panose="02020603050405020304" pitchFamily="18" charset="0"/>
              </a:rPr>
              <a:t> to a threshing floor on which wheat and chaff are heaped together (Matthew 3: 12), and </a:t>
            </a:r>
            <a:r>
              <a:rPr lang="en-US" b="1" kern="100" dirty="0">
                <a:effectLst/>
                <a:latin typeface="Aptos" panose="020B0004020202020204" pitchFamily="34" charset="0"/>
                <a:ea typeface="Aptos" panose="020B0004020202020204" pitchFamily="34" charset="0"/>
                <a:cs typeface="Times New Roman" panose="02020603050405020304" pitchFamily="18" charset="0"/>
              </a:rPr>
              <a:t>Christ</a:t>
            </a:r>
            <a:r>
              <a:rPr lang="en-US" kern="100" dirty="0">
                <a:effectLst/>
                <a:latin typeface="Aptos" panose="020B0004020202020204" pitchFamily="34" charset="0"/>
                <a:ea typeface="Aptos" panose="020B0004020202020204" pitchFamily="34" charset="0"/>
                <a:cs typeface="Times New Roman" panose="02020603050405020304" pitchFamily="18" charset="0"/>
              </a:rPr>
              <a:t> has compared it to a net in which there are both good and bad fish (Matthew 13: 47). </a:t>
            </a:r>
          </a:p>
          <a:p>
            <a:pPr marL="0" marR="0" algn="just">
              <a:lnSpc>
                <a:spcPct val="107000"/>
              </a:lnSpc>
              <a:spcBef>
                <a:spcPts val="0"/>
              </a:spcBef>
              <a:spcAft>
                <a:spcPts val="0"/>
              </a:spcAft>
            </a:pPr>
            <a:r>
              <a:rPr lang="en-US" kern="100" dirty="0">
                <a:effectLst/>
                <a:latin typeface="Aptos" panose="020B0004020202020204" pitchFamily="34" charset="0"/>
                <a:ea typeface="Aptos" panose="020B0004020202020204" pitchFamily="34" charset="0"/>
                <a:cs typeface="Times New Roman" panose="02020603050405020304" pitchFamily="18" charset="0"/>
              </a:rPr>
              <a:t> </a:t>
            </a:r>
          </a:p>
          <a:p>
            <a:pPr marL="0" marR="0" algn="just">
              <a:lnSpc>
                <a:spcPct val="107000"/>
              </a:lnSpc>
              <a:spcBef>
                <a:spcPts val="0"/>
              </a:spcBef>
              <a:spcAft>
                <a:spcPts val="0"/>
              </a:spcAft>
            </a:pPr>
            <a:r>
              <a:rPr lang="en-US" kern="100" dirty="0">
                <a:effectLst/>
                <a:latin typeface="Aptos" panose="020B0004020202020204" pitchFamily="34" charset="0"/>
                <a:ea typeface="Aptos" panose="020B0004020202020204" pitchFamily="34" charset="0"/>
                <a:cs typeface="Times New Roman" panose="02020603050405020304" pitchFamily="18" charset="0"/>
              </a:rPr>
              <a:t>[2] This is a true saying: “There is no remedy against the attacks of the slanderer.” Nothing can be spoken with such care that it can escape ridicule. </a:t>
            </a:r>
          </a:p>
          <a:p>
            <a:pPr marL="0" marR="0" algn="just">
              <a:lnSpc>
                <a:spcPct val="107000"/>
              </a:lnSpc>
              <a:spcBef>
                <a:spcPts val="0"/>
              </a:spcBef>
              <a:spcAft>
                <a:spcPts val="0"/>
              </a:spcAft>
            </a:pPr>
            <a:r>
              <a:rPr lang="en-US" kern="100" dirty="0">
                <a:effectLst/>
                <a:latin typeface="Aptos" panose="020B0004020202020204" pitchFamily="34" charset="0"/>
                <a:ea typeface="Aptos" panose="020B0004020202020204" pitchFamily="34" charset="0"/>
                <a:cs typeface="Times New Roman" panose="02020603050405020304" pitchFamily="18" charset="0"/>
              </a:rPr>
              <a:t> </a:t>
            </a:r>
          </a:p>
          <a:p>
            <a:pPr marL="0" marR="0" algn="just">
              <a:lnSpc>
                <a:spcPct val="107000"/>
              </a:lnSpc>
              <a:spcBef>
                <a:spcPts val="0"/>
              </a:spcBef>
              <a:spcAft>
                <a:spcPts val="0"/>
              </a:spcAft>
            </a:pPr>
            <a:r>
              <a:rPr lang="en-US" kern="100" dirty="0">
                <a:effectLst/>
                <a:latin typeface="Aptos" panose="020B0004020202020204" pitchFamily="34" charset="0"/>
                <a:ea typeface="Aptos" panose="020B0004020202020204" pitchFamily="34" charset="0"/>
                <a:cs typeface="Times New Roman" panose="02020603050405020304" pitchFamily="18" charset="0"/>
              </a:rPr>
              <a:t>[3] For this reason we have added Article VIII. Let no one think that we separate the wicked and hypocrites from the outward fellowship of </a:t>
            </a:r>
            <a:r>
              <a:rPr lang="en-US" b="1" kern="100" dirty="0">
                <a:effectLst/>
                <a:latin typeface="Aptos" panose="020B0004020202020204" pitchFamily="34" charset="0"/>
                <a:ea typeface="Aptos" panose="020B0004020202020204" pitchFamily="34" charset="0"/>
                <a:cs typeface="Times New Roman" panose="02020603050405020304" pitchFamily="18" charset="0"/>
              </a:rPr>
              <a:t>the Church</a:t>
            </a:r>
            <a:r>
              <a:rPr lang="en-US" kern="100" dirty="0">
                <a:effectLst/>
                <a:latin typeface="Aptos" panose="020B0004020202020204" pitchFamily="34" charset="0"/>
                <a:ea typeface="Aptos" panose="020B0004020202020204" pitchFamily="34" charset="0"/>
                <a:cs typeface="Times New Roman" panose="02020603050405020304" pitchFamily="18" charset="0"/>
              </a:rPr>
              <a:t>, or that we deny power to Sacraments administered by hypocrites or wicked men. There is no need here of a long defense against this slander. Article VIII is enough to acquit us. For we grant that in this life hypocrites and wicked people have been mingled with the Church, and that they are members of </a:t>
            </a:r>
            <a:r>
              <a:rPr lang="en-US" b="1" kern="100" dirty="0">
                <a:effectLst/>
                <a:latin typeface="Aptos" panose="020B0004020202020204" pitchFamily="34" charset="0"/>
                <a:ea typeface="Aptos" panose="020B0004020202020204" pitchFamily="34" charset="0"/>
                <a:cs typeface="Times New Roman" panose="02020603050405020304" pitchFamily="18" charset="0"/>
              </a:rPr>
              <a:t>the Church</a:t>
            </a:r>
            <a:r>
              <a:rPr lang="en-US" kern="100" dirty="0">
                <a:effectLst/>
                <a:latin typeface="Aptos" panose="020B0004020202020204" pitchFamily="34" charset="0"/>
                <a:ea typeface="Aptos" panose="020B0004020202020204" pitchFamily="34" charset="0"/>
                <a:cs typeface="Times New Roman" panose="02020603050405020304" pitchFamily="18" charset="0"/>
              </a:rPr>
              <a:t> according to the outward fellowship of the signs of the </a:t>
            </a:r>
            <a:r>
              <a:rPr lang="en-US" b="1" kern="100" dirty="0">
                <a:effectLst/>
                <a:latin typeface="Aptos" panose="020B0004020202020204" pitchFamily="34" charset="0"/>
                <a:ea typeface="Aptos" panose="020B0004020202020204" pitchFamily="34" charset="0"/>
                <a:cs typeface="Times New Roman" panose="02020603050405020304" pitchFamily="18" charset="0"/>
              </a:rPr>
              <a:t>Church, that is, of Word,</a:t>
            </a:r>
            <a:r>
              <a:rPr lang="en-US" kern="100" dirty="0">
                <a:effectLst/>
                <a:latin typeface="Aptos" panose="020B0004020202020204" pitchFamily="34" charset="0"/>
                <a:ea typeface="Aptos" panose="020B0004020202020204" pitchFamily="34" charset="0"/>
                <a:cs typeface="Times New Roman" panose="02020603050405020304" pitchFamily="18" charset="0"/>
              </a:rPr>
              <a:t> profession, and Sacraments (especially if they have not been excommunicated). Neither are the Sacraments powerless because they are administered by wicked men. Yes, we can even be right in using the Sacraments administered by wicked men</a:t>
            </a:r>
          </a:p>
        </p:txBody>
      </p:sp>
    </p:spTree>
    <p:extLst>
      <p:ext uri="{BB962C8B-B14F-4D97-AF65-F5344CB8AC3E}">
        <p14:creationId xmlns:p14="http://schemas.microsoft.com/office/powerpoint/2010/main" val="280596917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15A5DC6B-8AEA-D5EA-499D-4D732F0BC32F}"/>
              </a:ext>
            </a:extLst>
          </p:cNvPr>
          <p:cNvSpPr txBox="1"/>
          <p:nvPr/>
        </p:nvSpPr>
        <p:spPr>
          <a:xfrm>
            <a:off x="350874" y="424267"/>
            <a:ext cx="8479466" cy="6009466"/>
          </a:xfrm>
          <a:prstGeom prst="rect">
            <a:avLst/>
          </a:prstGeom>
          <a:noFill/>
        </p:spPr>
        <p:txBody>
          <a:bodyPr wrap="square" rtlCol="0">
            <a:spAutoFit/>
          </a:bodyPr>
          <a:lstStyle/>
          <a:p>
            <a:pPr marL="0" marR="0" algn="just">
              <a:lnSpc>
                <a:spcPct val="107000"/>
              </a:lnSpc>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[4] For Paul also predicts, “[ The antichrist] takes his seat in the temple of </a:t>
            </a:r>
            <a:r>
              <a:rPr lang="en-US" sz="1800" b="1" kern="100" dirty="0">
                <a:effectLst/>
                <a:latin typeface="Aptos" panose="020B0004020202020204" pitchFamily="34" charset="0"/>
                <a:ea typeface="Aptos" panose="020B0004020202020204" pitchFamily="34" charset="0"/>
                <a:cs typeface="Times New Roman" panose="02020603050405020304" pitchFamily="18" charset="0"/>
              </a:rPr>
              <a:t>God”</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(2 Thessalonians 2: 4). In other words, he will rule and bear office in </a:t>
            </a:r>
            <a:r>
              <a:rPr lang="en-US" sz="1800" b="1" kern="100" dirty="0">
                <a:effectLst/>
                <a:latin typeface="Aptos" panose="020B0004020202020204" pitchFamily="34" charset="0"/>
                <a:ea typeface="Aptos" panose="020B0004020202020204" pitchFamily="34" charset="0"/>
                <a:cs typeface="Times New Roman" panose="02020603050405020304" pitchFamily="18" charset="0"/>
              </a:rPr>
              <a:t>the Church.</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gn="just">
              <a:lnSpc>
                <a:spcPct val="107000"/>
              </a:lnSpc>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gn="just">
              <a:lnSpc>
                <a:spcPct val="107000"/>
              </a:lnSpc>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[5] But </a:t>
            </a:r>
            <a:r>
              <a:rPr lang="en-US" sz="1800" b="1" kern="100" dirty="0">
                <a:effectLst/>
                <a:latin typeface="Aptos" panose="020B0004020202020204" pitchFamily="34" charset="0"/>
                <a:ea typeface="Aptos" panose="020B0004020202020204" pitchFamily="34" charset="0"/>
                <a:cs typeface="Times New Roman" panose="02020603050405020304" pitchFamily="18" charset="0"/>
              </a:rPr>
              <a:t>the Church</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is not only the fellowship of outward objects and rites, as other governments, but at its core, it is a fellowship of faith and of </a:t>
            </a:r>
            <a:r>
              <a:rPr lang="en-US" sz="1800" b="1" kern="100" dirty="0">
                <a:effectLst/>
                <a:latin typeface="Aptos" panose="020B0004020202020204" pitchFamily="34" charset="0"/>
                <a:ea typeface="Aptos" panose="020B0004020202020204" pitchFamily="34" charset="0"/>
                <a:cs typeface="Times New Roman" panose="02020603050405020304" pitchFamily="18" charset="0"/>
              </a:rPr>
              <a:t>the Holy Spirit</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in hearts. Yet this fellowship has outward marks so that it can be recognized. These marks are the pure doctrine of </a:t>
            </a:r>
            <a:r>
              <a:rPr lang="en-US" sz="1800" b="1" kern="100" dirty="0">
                <a:effectLst/>
                <a:latin typeface="Aptos" panose="020B0004020202020204" pitchFamily="34" charset="0"/>
                <a:ea typeface="Aptos" panose="020B0004020202020204" pitchFamily="34" charset="0"/>
                <a:cs typeface="Times New Roman" panose="02020603050405020304" pitchFamily="18" charset="0"/>
              </a:rPr>
              <a:t>the Gospel</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and the administration of the Sacraments in accordance with the </a:t>
            </a:r>
            <a:r>
              <a:rPr lang="en-US" sz="1800" b="1" kern="100" dirty="0">
                <a:effectLst/>
                <a:latin typeface="Aptos" panose="020B0004020202020204" pitchFamily="34" charset="0"/>
                <a:ea typeface="Aptos" panose="020B0004020202020204" pitchFamily="34" charset="0"/>
                <a:cs typeface="Times New Roman" panose="02020603050405020304" pitchFamily="18" charset="0"/>
              </a:rPr>
              <a:t>Gospel of Christ</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This </a:t>
            </a:r>
            <a:r>
              <a:rPr lang="en-US" sz="1800" b="1" kern="100" dirty="0">
                <a:effectLst/>
                <a:latin typeface="Aptos" panose="020B0004020202020204" pitchFamily="34" charset="0"/>
                <a:ea typeface="Aptos" panose="020B0004020202020204" pitchFamily="34" charset="0"/>
                <a:cs typeface="Times New Roman" panose="02020603050405020304" pitchFamily="18" charset="0"/>
              </a:rPr>
              <a:t>Church alone is called Christ’s body,</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which</a:t>
            </a:r>
            <a:r>
              <a:rPr lang="en-US" sz="1800" b="1" kern="100" dirty="0">
                <a:effectLst/>
                <a:latin typeface="Aptos" panose="020B0004020202020204" pitchFamily="34" charset="0"/>
                <a:ea typeface="Aptos" panose="020B0004020202020204" pitchFamily="34" charset="0"/>
                <a:cs typeface="Times New Roman" panose="02020603050405020304" pitchFamily="18" charset="0"/>
              </a:rPr>
              <a:t> Christ</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renews, sanctifies, and governs </a:t>
            </a:r>
            <a:r>
              <a:rPr lang="en-US" sz="1800" b="1" kern="100" dirty="0">
                <a:effectLst/>
                <a:latin typeface="Aptos" panose="020B0004020202020204" pitchFamily="34" charset="0"/>
                <a:ea typeface="Aptos" panose="020B0004020202020204" pitchFamily="34" charset="0"/>
                <a:cs typeface="Times New Roman" panose="02020603050405020304" pitchFamily="18" charset="0"/>
              </a:rPr>
              <a:t>by His Spirit.</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Paul testifies about this when he says, “And gave</a:t>
            </a:r>
            <a:r>
              <a:rPr lang="en-US" sz="1800" b="1" kern="100" dirty="0">
                <a:effectLst/>
                <a:latin typeface="Aptos" panose="020B0004020202020204" pitchFamily="34" charset="0"/>
                <a:ea typeface="Aptos" panose="020B0004020202020204" pitchFamily="34" charset="0"/>
                <a:cs typeface="Times New Roman" panose="02020603050405020304" pitchFamily="18" charset="0"/>
              </a:rPr>
              <a:t> Him</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as head over all things to </a:t>
            </a:r>
            <a:r>
              <a:rPr lang="en-US" sz="1800" b="1" kern="100" dirty="0">
                <a:effectLst/>
                <a:latin typeface="Aptos" panose="020B0004020202020204" pitchFamily="34" charset="0"/>
                <a:ea typeface="Aptos" panose="020B0004020202020204" pitchFamily="34" charset="0"/>
                <a:cs typeface="Times New Roman" panose="02020603050405020304" pitchFamily="18" charset="0"/>
              </a:rPr>
              <a:t>the Church</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which is His body, the fullness of Him who fills all in all” (Ephesians 1: 22– 23). </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gn="just">
              <a:lnSpc>
                <a:spcPct val="107000"/>
              </a:lnSpc>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gn="just">
              <a:lnSpc>
                <a:spcPct val="107000"/>
              </a:lnSpc>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[6] Those in whom </a:t>
            </a:r>
            <a:r>
              <a:rPr lang="en-US" sz="1800" b="1" kern="100" dirty="0">
                <a:effectLst/>
                <a:latin typeface="Aptos" panose="020B0004020202020204" pitchFamily="34" charset="0"/>
                <a:ea typeface="Aptos" panose="020B0004020202020204" pitchFamily="34" charset="0"/>
                <a:cs typeface="Times New Roman" panose="02020603050405020304" pitchFamily="18" charset="0"/>
              </a:rPr>
              <a:t>Christ </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does not act are not the members </a:t>
            </a:r>
            <a:r>
              <a:rPr lang="en-US" sz="1800" b="1" kern="100" dirty="0">
                <a:effectLst/>
                <a:latin typeface="Aptos" panose="020B0004020202020204" pitchFamily="34" charset="0"/>
                <a:ea typeface="Aptos" panose="020B0004020202020204" pitchFamily="34" charset="0"/>
                <a:cs typeface="Times New Roman" panose="02020603050405020304" pitchFamily="18" charset="0"/>
              </a:rPr>
              <a:t>of Christ</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The adversaries admit this too. The wicked are “dead” members </a:t>
            </a:r>
            <a:r>
              <a:rPr lang="en-US" sz="1800" b="1" kern="100" dirty="0">
                <a:effectLst/>
                <a:latin typeface="Aptos" panose="020B0004020202020204" pitchFamily="34" charset="0"/>
                <a:ea typeface="Aptos" panose="020B0004020202020204" pitchFamily="34" charset="0"/>
                <a:cs typeface="Times New Roman" panose="02020603050405020304" pitchFamily="18" charset="0"/>
              </a:rPr>
              <a:t>of the Church.</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We wonder why the adversaries have found fault with our description that speaks of living members.</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gn="just">
              <a:lnSpc>
                <a:spcPct val="107000"/>
              </a:lnSpc>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gn="just">
              <a:lnSpc>
                <a:spcPct val="107000"/>
              </a:lnSpc>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[7] Neither have we said anything new. Paul has defined </a:t>
            </a:r>
            <a:r>
              <a:rPr lang="en-US" sz="1800" b="1" kern="100" dirty="0">
                <a:effectLst/>
                <a:latin typeface="Aptos" panose="020B0004020202020204" pitchFamily="34" charset="0"/>
                <a:ea typeface="Aptos" panose="020B0004020202020204" pitchFamily="34" charset="0"/>
                <a:cs typeface="Times New Roman" panose="02020603050405020304" pitchFamily="18" charset="0"/>
              </a:rPr>
              <a:t>the Church</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precisely in the same way, that it should be cleansed in order to be holy. He adds the outward marks, </a:t>
            </a:r>
            <a:r>
              <a:rPr lang="en-US" sz="1800" b="1" kern="100" dirty="0">
                <a:effectLst/>
                <a:latin typeface="Aptos" panose="020B0004020202020204" pitchFamily="34" charset="0"/>
                <a:ea typeface="Aptos" panose="020B0004020202020204" pitchFamily="34" charset="0"/>
                <a:cs typeface="Times New Roman" panose="02020603050405020304" pitchFamily="18" charset="0"/>
              </a:rPr>
              <a:t>the Word and Sacraments.</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33779073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75348" y="252663"/>
            <a:ext cx="6260430" cy="6260430"/>
          </a:xfrm>
          <a:prstGeom prst="rect">
            <a:avLst/>
          </a:prstGeom>
        </p:spPr>
      </p:pic>
    </p:spTree>
    <p:extLst>
      <p:ext uri="{BB962C8B-B14F-4D97-AF65-F5344CB8AC3E}">
        <p14:creationId xmlns:p14="http://schemas.microsoft.com/office/powerpoint/2010/main" val="75476734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70710" y="270290"/>
            <a:ext cx="8602579" cy="6167009"/>
          </a:xfrm>
          <a:prstGeom prst="rect">
            <a:avLst/>
          </a:prstGeom>
          <a:noFill/>
        </p:spPr>
        <p:txBody>
          <a:bodyPr wrap="square" rtlCol="0">
            <a:spAutoFit/>
          </a:bodyPr>
          <a:lstStyle/>
          <a:p>
            <a:pPr algn="just">
              <a:lnSpc>
                <a:spcPct val="107000"/>
              </a:lnSpc>
            </a:pPr>
            <a:r>
              <a:rPr lang="en-US" b="1" kern="100" dirty="0">
                <a:latin typeface="Aptos"/>
                <a:ea typeface="Aptos"/>
                <a:cs typeface="Times New Roman" panose="02020603050405020304" pitchFamily="18" charset="0"/>
              </a:rPr>
              <a:t> </a:t>
            </a:r>
            <a:endParaRPr lang="en-US" sz="1600" kern="100" dirty="0">
              <a:latin typeface="Aptos"/>
              <a:ea typeface="Aptos"/>
              <a:cs typeface="Times New Roman" panose="02020603050405020304" pitchFamily="18" charset="0"/>
            </a:endParaRPr>
          </a:p>
          <a:p>
            <a:pPr algn="ctr">
              <a:lnSpc>
                <a:spcPct val="107000"/>
              </a:lnSpc>
            </a:pPr>
            <a:r>
              <a:rPr lang="en-US" sz="3200" b="1" kern="100" dirty="0">
                <a:latin typeface="Aptos"/>
                <a:ea typeface="Aptos"/>
                <a:cs typeface="Times New Roman" panose="02020603050405020304" pitchFamily="18" charset="0"/>
              </a:rPr>
              <a:t>THE LIFE APPLICATION</a:t>
            </a:r>
            <a:endParaRPr lang="en-US" sz="3200" kern="100" dirty="0">
              <a:latin typeface="Aptos"/>
              <a:ea typeface="Aptos"/>
              <a:cs typeface="Times New Roman" panose="02020603050405020304" pitchFamily="18" charset="0"/>
            </a:endParaRPr>
          </a:p>
          <a:p>
            <a:pPr marL="0" marR="0" algn="ctr">
              <a:lnSpc>
                <a:spcPct val="107000"/>
              </a:lnSpc>
              <a:spcBef>
                <a:spcPts val="0"/>
              </a:spcBef>
              <a:spcAft>
                <a:spcPts val="0"/>
              </a:spcAft>
            </a:pPr>
            <a:r>
              <a:rPr lang="en-US" sz="3200" kern="100" dirty="0">
                <a:effectLst/>
                <a:latin typeface="Aptos" panose="020B0004020202020204" pitchFamily="34" charset="0"/>
                <a:ea typeface="Aptos" panose="020B0004020202020204" pitchFamily="34" charset="0"/>
                <a:cs typeface="Times New Roman" panose="02020603050405020304" pitchFamily="18" charset="0"/>
              </a:rPr>
              <a:t>“He gave him as head over all things to the church, </a:t>
            </a:r>
            <a:endParaRPr lang="en-US" sz="2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gn="ctr">
              <a:lnSpc>
                <a:spcPct val="107000"/>
              </a:lnSpc>
              <a:spcBef>
                <a:spcPts val="0"/>
              </a:spcBef>
              <a:spcAft>
                <a:spcPts val="0"/>
              </a:spcAft>
            </a:pPr>
            <a:r>
              <a:rPr lang="en-US" sz="3200" kern="100" dirty="0">
                <a:effectLst/>
                <a:latin typeface="Aptos" panose="020B0004020202020204" pitchFamily="34" charset="0"/>
                <a:ea typeface="Aptos" panose="020B0004020202020204" pitchFamily="34" charset="0"/>
                <a:cs typeface="Times New Roman" panose="02020603050405020304" pitchFamily="18" charset="0"/>
              </a:rPr>
              <a:t>which is his body, the fullness of him who fills all in all.” </a:t>
            </a:r>
            <a:endParaRPr lang="en-US" sz="2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gn="ctr">
              <a:lnSpc>
                <a:spcPct val="107000"/>
              </a:lnSpc>
              <a:spcBef>
                <a:spcPts val="0"/>
              </a:spcBef>
              <a:spcAft>
                <a:spcPts val="0"/>
              </a:spcAft>
            </a:pPr>
            <a:r>
              <a:rPr lang="en-US" sz="3200" kern="100" dirty="0">
                <a:effectLst/>
                <a:latin typeface="Aptos" panose="020B0004020202020204" pitchFamily="34" charset="0"/>
                <a:ea typeface="Aptos" panose="020B0004020202020204" pitchFamily="34" charset="0"/>
                <a:cs typeface="Times New Roman" panose="02020603050405020304" pitchFamily="18" charset="0"/>
              </a:rPr>
              <a:t> </a:t>
            </a:r>
            <a:endParaRPr lang="en-US" sz="2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gn="ctr">
              <a:lnSpc>
                <a:spcPct val="107000"/>
              </a:lnSpc>
              <a:spcBef>
                <a:spcPts val="0"/>
              </a:spcBef>
              <a:spcAft>
                <a:spcPts val="0"/>
              </a:spcAft>
            </a:pPr>
            <a:r>
              <a:rPr lang="en-US" sz="3200" b="1" kern="100" dirty="0">
                <a:effectLst/>
                <a:latin typeface="Aptos" panose="020B0004020202020204" pitchFamily="34" charset="0"/>
                <a:ea typeface="Aptos" panose="020B0004020202020204" pitchFamily="34" charset="0"/>
                <a:cs typeface="Times New Roman" panose="02020603050405020304" pitchFamily="18" charset="0"/>
              </a:rPr>
              <a:t>If Jesus is the head of the church, then he is the head over our families too.</a:t>
            </a:r>
            <a:endParaRPr lang="en-US" sz="2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gn="ctr">
              <a:lnSpc>
                <a:spcPct val="107000"/>
              </a:lnSpc>
              <a:spcBef>
                <a:spcPts val="0"/>
              </a:spcBef>
              <a:spcAft>
                <a:spcPts val="0"/>
              </a:spcAft>
            </a:pPr>
            <a:r>
              <a:rPr lang="en-US" sz="3200" b="1" kern="100" dirty="0">
                <a:effectLst/>
                <a:latin typeface="Aptos" panose="020B0004020202020204" pitchFamily="34" charset="0"/>
                <a:ea typeface="Aptos" panose="020B0004020202020204" pitchFamily="34" charset="0"/>
                <a:cs typeface="Times New Roman" panose="02020603050405020304" pitchFamily="18" charset="0"/>
              </a:rPr>
              <a:t> </a:t>
            </a:r>
            <a:endParaRPr lang="en-US" sz="2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gn="ctr">
              <a:lnSpc>
                <a:spcPct val="107000"/>
              </a:lnSpc>
              <a:spcBef>
                <a:spcPts val="0"/>
              </a:spcBef>
              <a:spcAft>
                <a:spcPts val="0"/>
              </a:spcAft>
            </a:pPr>
            <a:r>
              <a:rPr lang="en-US" sz="3200" b="1" kern="100" dirty="0">
                <a:effectLst/>
                <a:latin typeface="Aptos" panose="020B0004020202020204" pitchFamily="34" charset="0"/>
                <a:ea typeface="Aptos" panose="020B0004020202020204" pitchFamily="34" charset="0"/>
                <a:cs typeface="Times New Roman" panose="02020603050405020304" pitchFamily="18" charset="0"/>
              </a:rPr>
              <a:t>What effect does that have on our lives together in the church and in the home?</a:t>
            </a:r>
            <a:endParaRPr lang="en-US" sz="28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21768731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32873" y="629151"/>
            <a:ext cx="8453320" cy="5362575"/>
          </a:xfrm>
          <a:prstGeom prst="rect">
            <a:avLst/>
          </a:prstGeom>
        </p:spPr>
      </p:pic>
    </p:spTree>
    <p:extLst>
      <p:ext uri="{BB962C8B-B14F-4D97-AF65-F5344CB8AC3E}">
        <p14:creationId xmlns:p14="http://schemas.microsoft.com/office/powerpoint/2010/main" val="355982831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l="11010" t="7834" b="10233"/>
          <a:stretch/>
        </p:blipFill>
        <p:spPr>
          <a:xfrm>
            <a:off x="1179095" y="156411"/>
            <a:ext cx="6845968" cy="6303068"/>
          </a:xfrm>
          <a:prstGeom prst="rect">
            <a:avLst/>
          </a:prstGeom>
        </p:spPr>
      </p:pic>
    </p:spTree>
    <p:extLst>
      <p:ext uri="{BB962C8B-B14F-4D97-AF65-F5344CB8AC3E}">
        <p14:creationId xmlns:p14="http://schemas.microsoft.com/office/powerpoint/2010/main" val="324706954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Ephesians 1:22 23 Artwork | Bible Ar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9803" y="278202"/>
            <a:ext cx="6315563" cy="63155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978399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275345" y="192505"/>
            <a:ext cx="6509086" cy="6509086"/>
          </a:xfrm>
          <a:prstGeom prst="rect">
            <a:avLst/>
          </a:prstGeom>
        </p:spPr>
      </p:pic>
    </p:spTree>
    <p:extLst>
      <p:ext uri="{BB962C8B-B14F-4D97-AF65-F5344CB8AC3E}">
        <p14:creationId xmlns:p14="http://schemas.microsoft.com/office/powerpoint/2010/main" val="211843371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 name="Picture 4"/>
          <p:cNvPicPr>
            <a:picLocks noChangeAspect="1"/>
          </p:cNvPicPr>
          <p:nvPr/>
        </p:nvPicPr>
        <p:blipFill>
          <a:blip r:embed="rId2"/>
          <a:stretch>
            <a:fillRect/>
          </a:stretch>
        </p:blipFill>
        <p:spPr>
          <a:xfrm>
            <a:off x="1373480" y="161340"/>
            <a:ext cx="6435014" cy="6426690"/>
          </a:xfrm>
          <a:prstGeom prst="rect">
            <a:avLst/>
          </a:prstGeom>
        </p:spPr>
      </p:pic>
    </p:spTree>
    <p:extLst>
      <p:ext uri="{BB962C8B-B14F-4D97-AF65-F5344CB8AC3E}">
        <p14:creationId xmlns:p14="http://schemas.microsoft.com/office/powerpoint/2010/main" val="197141221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893D2D0-BEA6-B3B5-DD66-EBB33CFB73C0}"/>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xmlns="" id="{1B2A3B58-6D13-CA35-8F9D-6B9AC8D8E258}"/>
              </a:ext>
            </a:extLst>
          </p:cNvPr>
          <p:cNvPicPr>
            <a:picLocks noGrp="1" noChangeAspect="1"/>
          </p:cNvPicPr>
          <p:nvPr>
            <p:ph idx="1"/>
          </p:nvPr>
        </p:nvPicPr>
        <p:blipFill>
          <a:blip r:embed="rId2"/>
          <a:stretch>
            <a:fillRect/>
          </a:stretch>
        </p:blipFill>
        <p:spPr>
          <a:xfrm>
            <a:off x="750925" y="1690689"/>
            <a:ext cx="7886700" cy="3105873"/>
          </a:xfrm>
          <a:prstGeom prst="rect">
            <a:avLst/>
          </a:prstGeom>
        </p:spPr>
      </p:pic>
    </p:spTree>
    <p:extLst>
      <p:ext uri="{BB962C8B-B14F-4D97-AF65-F5344CB8AC3E}">
        <p14:creationId xmlns:p14="http://schemas.microsoft.com/office/powerpoint/2010/main" val="225425967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8737EB9-D6EC-A7BC-FCEE-AE00B99FEB41}"/>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xmlns="" id="{BD97CB11-1887-F5B7-CF1C-FA279FB5176E}"/>
              </a:ext>
            </a:extLst>
          </p:cNvPr>
          <p:cNvPicPr>
            <a:picLocks noGrp="1" noChangeAspect="1"/>
          </p:cNvPicPr>
          <p:nvPr>
            <p:ph idx="1"/>
          </p:nvPr>
        </p:nvPicPr>
        <p:blipFill>
          <a:blip r:embed="rId2"/>
          <a:stretch>
            <a:fillRect/>
          </a:stretch>
        </p:blipFill>
        <p:spPr>
          <a:xfrm>
            <a:off x="298403" y="549718"/>
            <a:ext cx="8433723" cy="5622482"/>
          </a:xfrm>
          <a:prstGeom prst="rect">
            <a:avLst/>
          </a:prstGeom>
        </p:spPr>
      </p:pic>
    </p:spTree>
    <p:extLst>
      <p:ext uri="{BB962C8B-B14F-4D97-AF65-F5344CB8AC3E}">
        <p14:creationId xmlns:p14="http://schemas.microsoft.com/office/powerpoint/2010/main" val="41523728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A974514-D9E8-E292-03D2-840C7626E31C}"/>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xmlns="" id="{60AF2E8D-7756-67DB-DE8F-21938F6E89D7}"/>
              </a:ext>
            </a:extLst>
          </p:cNvPr>
          <p:cNvPicPr>
            <a:picLocks noGrp="1" noChangeAspect="1"/>
          </p:cNvPicPr>
          <p:nvPr>
            <p:ph idx="1"/>
          </p:nvPr>
        </p:nvPicPr>
        <p:blipFill>
          <a:blip r:embed="rId2"/>
          <a:stretch>
            <a:fillRect/>
          </a:stretch>
        </p:blipFill>
        <p:spPr>
          <a:xfrm>
            <a:off x="543588" y="938937"/>
            <a:ext cx="8254119" cy="4217854"/>
          </a:xfrm>
          <a:prstGeom prst="rect">
            <a:avLst/>
          </a:prstGeom>
        </p:spPr>
      </p:pic>
    </p:spTree>
    <p:extLst>
      <p:ext uri="{BB962C8B-B14F-4D97-AF65-F5344CB8AC3E}">
        <p14:creationId xmlns:p14="http://schemas.microsoft.com/office/powerpoint/2010/main" val="392384422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1026" name="Picture 2" descr="https://craigladams.com/blog/wordpress/wp-content/uploads/2015/02/christ_pantocrator_mosaic_hagia_sophia_656x8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15933" y="132347"/>
            <a:ext cx="5366920" cy="65450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459631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1FA43B03-5E80-7EC4-4D91-90906271B563}"/>
              </a:ext>
            </a:extLst>
          </p:cNvPr>
          <p:cNvPicPr>
            <a:picLocks noChangeAspect="1"/>
          </p:cNvPicPr>
          <p:nvPr/>
        </p:nvPicPr>
        <p:blipFill>
          <a:blip r:embed="rId2"/>
          <a:stretch>
            <a:fillRect/>
          </a:stretch>
        </p:blipFill>
        <p:spPr>
          <a:xfrm>
            <a:off x="485347" y="211844"/>
            <a:ext cx="5483938" cy="3083592"/>
          </a:xfrm>
          <a:prstGeom prst="rect">
            <a:avLst/>
          </a:prstGeom>
        </p:spPr>
      </p:pic>
      <p:pic>
        <p:nvPicPr>
          <p:cNvPr id="2052" name="Picture 4" descr="ancient ephesus map">
            <a:extLst>
              <a:ext uri="{FF2B5EF4-FFF2-40B4-BE49-F238E27FC236}">
                <a16:creationId xmlns:a16="http://schemas.microsoft.com/office/drawing/2014/main" xmlns="" id="{BCCB24F5-5CFC-F699-8762-613A6E0987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925" y="3200030"/>
            <a:ext cx="4671276" cy="324186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ephesus">
            <a:extLst>
              <a:ext uri="{FF2B5EF4-FFF2-40B4-BE49-F238E27FC236}">
                <a16:creationId xmlns:a16="http://schemas.microsoft.com/office/drawing/2014/main" xmlns="" id="{F7752060-D025-537D-0499-0F8FDE6FE9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31727" y="2473622"/>
            <a:ext cx="381000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106604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1">
            <a:extLst>
              <a:ext uri="{FF2B5EF4-FFF2-40B4-BE49-F238E27FC236}">
                <a16:creationId xmlns:a16="http://schemas.microsoft.com/office/drawing/2014/main" xmlns="" id="{BAA7BBDA-DE75-DF2F-2D62-ECD56F5982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8825" t="16861" r="25816" b="16779"/>
          <a:stretch>
            <a:fillRect/>
          </a:stretch>
        </p:blipFill>
        <p:spPr bwMode="auto">
          <a:xfrm>
            <a:off x="846061" y="376219"/>
            <a:ext cx="7276386" cy="5983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15865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1">
            <a:extLst>
              <a:ext uri="{FF2B5EF4-FFF2-40B4-BE49-F238E27FC236}">
                <a16:creationId xmlns:a16="http://schemas.microsoft.com/office/drawing/2014/main" xmlns="" id="{363B45A7-6727-C77E-28A2-2D6D09A73FC9}"/>
              </a:ext>
            </a:extLst>
          </p:cNvPr>
          <p:cNvPicPr>
            <a:picLocks noChangeAspect="1" noChangeArrowheads="1"/>
          </p:cNvPicPr>
          <p:nvPr/>
        </p:nvPicPr>
        <p:blipFill>
          <a:blip r:embed="rId2">
            <a:lum bright="-20000" contrast="40000"/>
            <a:extLst>
              <a:ext uri="{28A0092B-C50C-407E-A947-70E740481C1C}">
                <a14:useLocalDpi xmlns:a14="http://schemas.microsoft.com/office/drawing/2010/main" val="0"/>
              </a:ext>
            </a:extLst>
          </a:blip>
          <a:srcRect l="29500" t="14890" r="26300" b="50978"/>
          <a:stretch>
            <a:fillRect/>
          </a:stretch>
        </p:blipFill>
        <p:spPr bwMode="auto">
          <a:xfrm rot="21540000">
            <a:off x="242396" y="979905"/>
            <a:ext cx="8557145" cy="3716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19163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1">
            <a:extLst>
              <a:ext uri="{FF2B5EF4-FFF2-40B4-BE49-F238E27FC236}">
                <a16:creationId xmlns:a16="http://schemas.microsoft.com/office/drawing/2014/main" xmlns="" id="{A1E590E5-0CCD-BDCC-36A3-23DB49CF2FA3}"/>
              </a:ext>
            </a:extLst>
          </p:cNvPr>
          <p:cNvPicPr>
            <a:picLocks noChangeAspect="1" noChangeArrowheads="1"/>
          </p:cNvPicPr>
          <p:nvPr/>
        </p:nvPicPr>
        <p:blipFill>
          <a:blip r:embed="rId2">
            <a:lum bright="-20000" contrast="60000"/>
            <a:extLst>
              <a:ext uri="{28A0092B-C50C-407E-A947-70E740481C1C}">
                <a14:useLocalDpi xmlns:a14="http://schemas.microsoft.com/office/drawing/2010/main" val="0"/>
              </a:ext>
            </a:extLst>
          </a:blip>
          <a:srcRect l="46854" t="21802" r="10597" b="14276"/>
          <a:stretch>
            <a:fillRect/>
          </a:stretch>
        </p:blipFill>
        <p:spPr bwMode="auto">
          <a:xfrm>
            <a:off x="657547" y="285250"/>
            <a:ext cx="7443626" cy="6287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7849383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E2488AF5-2AD1-8F3C-132E-FB89131E9974}"/>
              </a:ext>
            </a:extLst>
          </p:cNvPr>
          <p:cNvPicPr>
            <a:picLocks noChangeAspect="1"/>
          </p:cNvPicPr>
          <p:nvPr/>
        </p:nvPicPr>
        <p:blipFill>
          <a:blip r:embed="rId2"/>
          <a:stretch>
            <a:fillRect/>
          </a:stretch>
        </p:blipFill>
        <p:spPr>
          <a:xfrm>
            <a:off x="701079" y="662611"/>
            <a:ext cx="7665775" cy="5629029"/>
          </a:xfrm>
          <a:prstGeom prst="rect">
            <a:avLst/>
          </a:prstGeom>
        </p:spPr>
      </p:pic>
    </p:spTree>
    <p:extLst>
      <p:ext uri="{BB962C8B-B14F-4D97-AF65-F5344CB8AC3E}">
        <p14:creationId xmlns:p14="http://schemas.microsoft.com/office/powerpoint/2010/main" val="93712486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a:extLst>
              <a:ext uri="{FF2B5EF4-FFF2-40B4-BE49-F238E27FC236}">
                <a16:creationId xmlns:a16="http://schemas.microsoft.com/office/drawing/2014/main" xmlns="" id="{6344A474-17ED-2C78-0A72-52849AF83C64}"/>
              </a:ext>
            </a:extLst>
          </p:cNvPr>
          <p:cNvPicPr>
            <a:picLocks noChangeAspect="1"/>
          </p:cNvPicPr>
          <p:nvPr/>
        </p:nvPicPr>
        <p:blipFill rotWithShape="1">
          <a:blip r:embed="rId2"/>
          <a:srcRect l="645" r="10672" b="-1"/>
          <a:stretch/>
        </p:blipFill>
        <p:spPr>
          <a:xfrm>
            <a:off x="348541" y="237928"/>
            <a:ext cx="8446918" cy="6334018"/>
          </a:xfrm>
          <a:prstGeom prst="rect">
            <a:avLst/>
          </a:prstGeom>
        </p:spPr>
      </p:pic>
    </p:spTree>
    <p:extLst>
      <p:ext uri="{BB962C8B-B14F-4D97-AF65-F5344CB8AC3E}">
        <p14:creationId xmlns:p14="http://schemas.microsoft.com/office/powerpoint/2010/main" val="322049067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A427C088-F5B1-F4CC-96AE-FFC6299E5B81}"/>
              </a:ext>
            </a:extLst>
          </p:cNvPr>
          <p:cNvPicPr>
            <a:picLocks noChangeAspect="1"/>
          </p:cNvPicPr>
          <p:nvPr/>
        </p:nvPicPr>
        <p:blipFill>
          <a:blip r:embed="rId2"/>
          <a:stretch>
            <a:fillRect/>
          </a:stretch>
        </p:blipFill>
        <p:spPr>
          <a:xfrm>
            <a:off x="532116" y="312579"/>
            <a:ext cx="8017552" cy="5389577"/>
          </a:xfrm>
          <a:prstGeom prst="rect">
            <a:avLst/>
          </a:prstGeom>
        </p:spPr>
      </p:pic>
    </p:spTree>
    <p:extLst>
      <p:ext uri="{BB962C8B-B14F-4D97-AF65-F5344CB8AC3E}">
        <p14:creationId xmlns:p14="http://schemas.microsoft.com/office/powerpoint/2010/main" val="305542802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238</TotalTime>
  <Words>240</Words>
  <Application>Microsoft Office PowerPoint</Application>
  <PresentationFormat>On-screen Show (4:3)</PresentationFormat>
  <Paragraphs>40</Paragraphs>
  <Slides>29</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29</vt:i4>
      </vt:variant>
    </vt:vector>
  </HeadingPairs>
  <TitlesOfParts>
    <vt:vector size="35" baseType="lpstr">
      <vt:lpstr>Aptos</vt: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Nehrenz</dc:creator>
  <cp:lastModifiedBy>David Nehrenz</cp:lastModifiedBy>
  <cp:revision>70</cp:revision>
  <dcterms:created xsi:type="dcterms:W3CDTF">2016-02-18T03:34:46Z</dcterms:created>
  <dcterms:modified xsi:type="dcterms:W3CDTF">2024-06-29T21:20:48Z</dcterms:modified>
</cp:coreProperties>
</file>