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4" r:id="rId2"/>
    <p:sldId id="303" r:id="rId3"/>
    <p:sldId id="293" r:id="rId4"/>
    <p:sldId id="256" r:id="rId5"/>
    <p:sldId id="257" r:id="rId6"/>
    <p:sldId id="259" r:id="rId7"/>
    <p:sldId id="261" r:id="rId8"/>
    <p:sldId id="262" r:id="rId9"/>
    <p:sldId id="263" r:id="rId10"/>
    <p:sldId id="264" r:id="rId11"/>
    <p:sldId id="265" r:id="rId12"/>
    <p:sldId id="278" r:id="rId13"/>
    <p:sldId id="270" r:id="rId14"/>
    <p:sldId id="275" r:id="rId15"/>
    <p:sldId id="271" r:id="rId16"/>
    <p:sldId id="305" r:id="rId17"/>
    <p:sldId id="306" r:id="rId18"/>
    <p:sldId id="307" r:id="rId19"/>
    <p:sldId id="308" r:id="rId20"/>
    <p:sldId id="313" r:id="rId21"/>
    <p:sldId id="309" r:id="rId22"/>
    <p:sldId id="300" r:id="rId23"/>
    <p:sldId id="302" r:id="rId24"/>
    <p:sldId id="304" r:id="rId25"/>
    <p:sldId id="310" r:id="rId26"/>
    <p:sldId id="311" r:id="rId27"/>
    <p:sldId id="312" r:id="rId28"/>
    <p:sldId id="314"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C80F20-6C97-4613-9354-D86AECAF5C80}" v="4" dt="2024-05-31T14:05:38.5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86" autoAdjust="0"/>
    <p:restoredTop sz="92558" autoAdjust="0"/>
  </p:normalViewPr>
  <p:slideViewPr>
    <p:cSldViewPr snapToGrid="0">
      <p:cViewPr varScale="1">
        <p:scale>
          <a:sx n="60" d="100"/>
          <a:sy n="60" d="100"/>
        </p:scale>
        <p:origin x="1524" y="38"/>
      </p:cViewPr>
      <p:guideLst/>
    </p:cSldViewPr>
  </p:slideViewPr>
  <p:notesTextViewPr>
    <p:cViewPr>
      <p:scale>
        <a:sx n="1" d="1"/>
        <a:sy n="1" d="1"/>
      </p:scale>
      <p:origin x="0" y="0"/>
    </p:cViewPr>
  </p:notesTextViewPr>
  <p:sorterViewPr>
    <p:cViewPr>
      <p:scale>
        <a:sx n="100" d="100"/>
        <a:sy n="100" d="100"/>
      </p:scale>
      <p:origin x="0" y="-81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Nehrenz" userId="491cf678-319b-4c35-abbe-fee1955a26b5" providerId="ADAL" clId="{FCC80F20-6C97-4613-9354-D86AECAF5C80}"/>
    <pc:docChg chg="custSel addSld delSld modSld">
      <pc:chgData name="David Nehrenz" userId="491cf678-319b-4c35-abbe-fee1955a26b5" providerId="ADAL" clId="{FCC80F20-6C97-4613-9354-D86AECAF5C80}" dt="2024-05-31T14:06:26.989" v="64" actId="1076"/>
      <pc:docMkLst>
        <pc:docMk/>
      </pc:docMkLst>
      <pc:sldChg chg="modSp mod">
        <pc:chgData name="David Nehrenz" userId="491cf678-319b-4c35-abbe-fee1955a26b5" providerId="ADAL" clId="{FCC80F20-6C97-4613-9354-D86AECAF5C80}" dt="2024-05-31T13:58:41.343" v="8" actId="20577"/>
        <pc:sldMkLst>
          <pc:docMk/>
          <pc:sldMk cId="3002449140" sldId="274"/>
        </pc:sldMkLst>
        <pc:spChg chg="mod">
          <ac:chgData name="David Nehrenz" userId="491cf678-319b-4c35-abbe-fee1955a26b5" providerId="ADAL" clId="{FCC80F20-6C97-4613-9354-D86AECAF5C80}" dt="2024-05-31T13:58:41.343" v="8" actId="20577"/>
          <ac:spMkLst>
            <pc:docMk/>
            <pc:sldMk cId="3002449140" sldId="274"/>
            <ac:spMk id="3" creationId="{00000000-0000-0000-0000-000000000000}"/>
          </ac:spMkLst>
        </pc:spChg>
      </pc:sldChg>
      <pc:sldChg chg="del">
        <pc:chgData name="David Nehrenz" userId="491cf678-319b-4c35-abbe-fee1955a26b5" providerId="ADAL" clId="{FCC80F20-6C97-4613-9354-D86AECAF5C80}" dt="2024-05-31T14:01:18.882" v="17" actId="47"/>
        <pc:sldMkLst>
          <pc:docMk/>
          <pc:sldMk cId="984407864" sldId="299"/>
        </pc:sldMkLst>
      </pc:sldChg>
      <pc:sldChg chg="addSp delSp modSp mod">
        <pc:chgData name="David Nehrenz" userId="491cf678-319b-4c35-abbe-fee1955a26b5" providerId="ADAL" clId="{FCC80F20-6C97-4613-9354-D86AECAF5C80}" dt="2024-05-31T14:05:57.549" v="54" actId="1076"/>
        <pc:sldMkLst>
          <pc:docMk/>
          <pc:sldMk cId="754767343" sldId="303"/>
        </pc:sldMkLst>
        <pc:picChg chg="add mod">
          <ac:chgData name="David Nehrenz" userId="491cf678-319b-4c35-abbe-fee1955a26b5" providerId="ADAL" clId="{FCC80F20-6C97-4613-9354-D86AECAF5C80}" dt="2024-05-31T14:05:57.549" v="54" actId="1076"/>
          <ac:picMkLst>
            <pc:docMk/>
            <pc:sldMk cId="754767343" sldId="303"/>
            <ac:picMk id="2" creationId="{C49B054D-DB5F-74A0-4071-F364FCEA588E}"/>
          </ac:picMkLst>
        </pc:picChg>
        <pc:picChg chg="del">
          <ac:chgData name="David Nehrenz" userId="491cf678-319b-4c35-abbe-fee1955a26b5" providerId="ADAL" clId="{FCC80F20-6C97-4613-9354-D86AECAF5C80}" dt="2024-05-31T13:58:51.963" v="9" actId="21"/>
          <ac:picMkLst>
            <pc:docMk/>
            <pc:sldMk cId="754767343" sldId="303"/>
            <ac:picMk id="3" creationId="{00000000-0000-0000-0000-000000000000}"/>
          </ac:picMkLst>
        </pc:picChg>
      </pc:sldChg>
      <pc:sldChg chg="modSp mod">
        <pc:chgData name="David Nehrenz" userId="491cf678-319b-4c35-abbe-fee1955a26b5" providerId="ADAL" clId="{FCC80F20-6C97-4613-9354-D86AECAF5C80}" dt="2024-05-31T14:06:26.989" v="64" actId="1076"/>
        <pc:sldMkLst>
          <pc:docMk/>
          <pc:sldMk cId="1851433047" sldId="305"/>
        </pc:sldMkLst>
        <pc:spChg chg="mod">
          <ac:chgData name="David Nehrenz" userId="491cf678-319b-4c35-abbe-fee1955a26b5" providerId="ADAL" clId="{FCC80F20-6C97-4613-9354-D86AECAF5C80}" dt="2024-05-31T14:06:26.989" v="64" actId="1076"/>
          <ac:spMkLst>
            <pc:docMk/>
            <pc:sldMk cId="1851433047" sldId="305"/>
            <ac:spMk id="4" creationId="{00000000-0000-0000-0000-000000000000}"/>
          </ac:spMkLst>
        </pc:spChg>
      </pc:sldChg>
      <pc:sldChg chg="modSp mod">
        <pc:chgData name="David Nehrenz" userId="491cf678-319b-4c35-abbe-fee1955a26b5" providerId="ADAL" clId="{FCC80F20-6C97-4613-9354-D86AECAF5C80}" dt="2024-05-31T14:01:25.886" v="32" actId="20577"/>
        <pc:sldMkLst>
          <pc:docMk/>
          <pc:sldMk cId="3598246282" sldId="306"/>
        </pc:sldMkLst>
        <pc:spChg chg="mod">
          <ac:chgData name="David Nehrenz" userId="491cf678-319b-4c35-abbe-fee1955a26b5" providerId="ADAL" clId="{FCC80F20-6C97-4613-9354-D86AECAF5C80}" dt="2024-05-31T14:01:25.886" v="32" actId="20577"/>
          <ac:spMkLst>
            <pc:docMk/>
            <pc:sldMk cId="3598246282" sldId="306"/>
            <ac:spMk id="4" creationId="{00000000-0000-0000-0000-000000000000}"/>
          </ac:spMkLst>
        </pc:spChg>
      </pc:sldChg>
      <pc:sldChg chg="modSp mod">
        <pc:chgData name="David Nehrenz" userId="491cf678-319b-4c35-abbe-fee1955a26b5" providerId="ADAL" clId="{FCC80F20-6C97-4613-9354-D86AECAF5C80}" dt="2024-05-31T14:01:38.065" v="33" actId="20577"/>
        <pc:sldMkLst>
          <pc:docMk/>
          <pc:sldMk cId="3376138053" sldId="307"/>
        </pc:sldMkLst>
        <pc:spChg chg="mod">
          <ac:chgData name="David Nehrenz" userId="491cf678-319b-4c35-abbe-fee1955a26b5" providerId="ADAL" clId="{FCC80F20-6C97-4613-9354-D86AECAF5C80}" dt="2024-05-31T14:01:38.065" v="33" actId="20577"/>
          <ac:spMkLst>
            <pc:docMk/>
            <pc:sldMk cId="3376138053" sldId="307"/>
            <ac:spMk id="4" creationId="{00000000-0000-0000-0000-000000000000}"/>
          </ac:spMkLst>
        </pc:spChg>
      </pc:sldChg>
      <pc:sldChg chg="modSp mod">
        <pc:chgData name="David Nehrenz" userId="491cf678-319b-4c35-abbe-fee1955a26b5" providerId="ADAL" clId="{FCC80F20-6C97-4613-9354-D86AECAF5C80}" dt="2024-05-31T14:03:15.669" v="45" actId="20577"/>
        <pc:sldMkLst>
          <pc:docMk/>
          <pc:sldMk cId="1095067033" sldId="308"/>
        </pc:sldMkLst>
        <pc:spChg chg="mod">
          <ac:chgData name="David Nehrenz" userId="491cf678-319b-4c35-abbe-fee1955a26b5" providerId="ADAL" clId="{FCC80F20-6C97-4613-9354-D86AECAF5C80}" dt="2024-05-31T14:03:15.669" v="45" actId="20577"/>
          <ac:spMkLst>
            <pc:docMk/>
            <pc:sldMk cId="1095067033" sldId="308"/>
            <ac:spMk id="4" creationId="{00000000-0000-0000-0000-000000000000}"/>
          </ac:spMkLst>
        </pc:spChg>
      </pc:sldChg>
      <pc:sldChg chg="modSp mod">
        <pc:chgData name="David Nehrenz" userId="491cf678-319b-4c35-abbe-fee1955a26b5" providerId="ADAL" clId="{FCC80F20-6C97-4613-9354-D86AECAF5C80}" dt="2024-05-31T14:03:40.230" v="47" actId="1076"/>
        <pc:sldMkLst>
          <pc:docMk/>
          <pc:sldMk cId="1217687310" sldId="309"/>
        </pc:sldMkLst>
        <pc:spChg chg="mod">
          <ac:chgData name="David Nehrenz" userId="491cf678-319b-4c35-abbe-fee1955a26b5" providerId="ADAL" clId="{FCC80F20-6C97-4613-9354-D86AECAF5C80}" dt="2024-05-31T14:03:40.230" v="47" actId="1076"/>
          <ac:spMkLst>
            <pc:docMk/>
            <pc:sldMk cId="1217687310" sldId="309"/>
            <ac:spMk id="4" creationId="{00000000-0000-0000-0000-000000000000}"/>
          </ac:spMkLst>
        </pc:spChg>
      </pc:sldChg>
      <pc:sldChg chg="addSp delSp modSp new mod">
        <pc:chgData name="David Nehrenz" userId="491cf678-319b-4c35-abbe-fee1955a26b5" providerId="ADAL" clId="{FCC80F20-6C97-4613-9354-D86AECAF5C80}" dt="2024-05-31T13:59:05.435" v="12" actId="1076"/>
        <pc:sldMkLst>
          <pc:docMk/>
          <pc:sldMk cId="2254259677" sldId="312"/>
        </pc:sldMkLst>
        <pc:spChg chg="del">
          <ac:chgData name="David Nehrenz" userId="491cf678-319b-4c35-abbe-fee1955a26b5" providerId="ADAL" clId="{FCC80F20-6C97-4613-9354-D86AECAF5C80}" dt="2024-05-31T13:59:02.252" v="11"/>
          <ac:spMkLst>
            <pc:docMk/>
            <pc:sldMk cId="2254259677" sldId="312"/>
            <ac:spMk id="3" creationId="{4F10C402-5CD3-7DC3-BCD6-45930774FA43}"/>
          </ac:spMkLst>
        </pc:spChg>
        <pc:picChg chg="add mod">
          <ac:chgData name="David Nehrenz" userId="491cf678-319b-4c35-abbe-fee1955a26b5" providerId="ADAL" clId="{FCC80F20-6C97-4613-9354-D86AECAF5C80}" dt="2024-05-31T13:59:05.435" v="12" actId="1076"/>
          <ac:picMkLst>
            <pc:docMk/>
            <pc:sldMk cId="2254259677" sldId="312"/>
            <ac:picMk id="4" creationId="{1B2A3B58-6D13-CA35-8F9D-6B9AC8D8E258}"/>
          </ac:picMkLst>
        </pc:picChg>
      </pc:sldChg>
      <pc:sldChg chg="addSp delSp modSp new mod">
        <pc:chgData name="David Nehrenz" userId="491cf678-319b-4c35-abbe-fee1955a26b5" providerId="ADAL" clId="{FCC80F20-6C97-4613-9354-D86AECAF5C80}" dt="2024-05-31T14:02:55.878" v="42" actId="1076"/>
        <pc:sldMkLst>
          <pc:docMk/>
          <pc:sldMk cId="2805969173" sldId="313"/>
        </pc:sldMkLst>
        <pc:spChg chg="del">
          <ac:chgData name="David Nehrenz" userId="491cf678-319b-4c35-abbe-fee1955a26b5" providerId="ADAL" clId="{FCC80F20-6C97-4613-9354-D86AECAF5C80}" dt="2024-05-31T14:02:21.529" v="36" actId="478"/>
          <ac:spMkLst>
            <pc:docMk/>
            <pc:sldMk cId="2805969173" sldId="313"/>
            <ac:spMk id="2" creationId="{877F5EFF-2E1A-EC26-C4C2-2EFEBB317C5C}"/>
          </ac:spMkLst>
        </pc:spChg>
        <pc:spChg chg="del">
          <ac:chgData name="David Nehrenz" userId="491cf678-319b-4c35-abbe-fee1955a26b5" providerId="ADAL" clId="{FCC80F20-6C97-4613-9354-D86AECAF5C80}" dt="2024-05-31T14:02:23.608" v="37" actId="478"/>
          <ac:spMkLst>
            <pc:docMk/>
            <pc:sldMk cId="2805969173" sldId="313"/>
            <ac:spMk id="3" creationId="{401BB6E3-4158-B3CD-69CF-E40D95B73F67}"/>
          </ac:spMkLst>
        </pc:spChg>
        <pc:spChg chg="add mod">
          <ac:chgData name="David Nehrenz" userId="491cf678-319b-4c35-abbe-fee1955a26b5" providerId="ADAL" clId="{FCC80F20-6C97-4613-9354-D86AECAF5C80}" dt="2024-05-31T14:02:55.878" v="42" actId="1076"/>
          <ac:spMkLst>
            <pc:docMk/>
            <pc:sldMk cId="2805969173" sldId="313"/>
            <ac:spMk id="4" creationId="{F0E22290-DEB3-32BF-421D-75FC8498FE14}"/>
          </ac:spMkLst>
        </pc:spChg>
      </pc:sldChg>
      <pc:sldChg chg="addSp delSp modSp new mod">
        <pc:chgData name="David Nehrenz" userId="491cf678-319b-4c35-abbe-fee1955a26b5" providerId="ADAL" clId="{FCC80F20-6C97-4613-9354-D86AECAF5C80}" dt="2024-05-31T14:05:45.117" v="52" actId="1076"/>
        <pc:sldMkLst>
          <pc:docMk/>
          <pc:sldMk cId="4152372853" sldId="314"/>
        </pc:sldMkLst>
        <pc:spChg chg="del">
          <ac:chgData name="David Nehrenz" userId="491cf678-319b-4c35-abbe-fee1955a26b5" providerId="ADAL" clId="{FCC80F20-6C97-4613-9354-D86AECAF5C80}" dt="2024-05-31T14:05:38.595" v="49"/>
          <ac:spMkLst>
            <pc:docMk/>
            <pc:sldMk cId="4152372853" sldId="314"/>
            <ac:spMk id="3" creationId="{52064CA2-BA50-3F15-A18F-ED07787669EE}"/>
          </ac:spMkLst>
        </pc:spChg>
        <pc:picChg chg="add mod">
          <ac:chgData name="David Nehrenz" userId="491cf678-319b-4c35-abbe-fee1955a26b5" providerId="ADAL" clId="{FCC80F20-6C97-4613-9354-D86AECAF5C80}" dt="2024-05-31T14:05:45.117" v="52" actId="1076"/>
          <ac:picMkLst>
            <pc:docMk/>
            <pc:sldMk cId="4152372853" sldId="314"/>
            <ac:picMk id="4" creationId="{BD97CB11-1887-F5B7-CF1C-FA279FB5176E}"/>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5/31/2024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0288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5/31/2024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46338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5/31/2024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975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5/31/2024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475070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2C184F-C869-4B57-99AC-AEEA9A0E8232}" type="datetimeFigureOut">
              <a:rPr lang="en-US" smtClean="0"/>
              <a:t>5/31/2024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3218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2C184F-C869-4B57-99AC-AEEA9A0E8232}" type="datetimeFigureOut">
              <a:rPr lang="en-US" smtClean="0"/>
              <a:t>5/31/2024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1875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2C184F-C869-4B57-99AC-AEEA9A0E8232}" type="datetimeFigureOut">
              <a:rPr lang="en-US" smtClean="0"/>
              <a:t>5/31/2024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306876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2C184F-C869-4B57-99AC-AEEA9A0E8232}" type="datetimeFigureOut">
              <a:rPr lang="en-US" smtClean="0"/>
              <a:t>5/31/2024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95183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C184F-C869-4B57-99AC-AEEA9A0E8232}" type="datetimeFigureOut">
              <a:rPr lang="en-US" smtClean="0"/>
              <a:t>5/31/2024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34723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5/31/2024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031552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5/31/2024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41225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C184F-C869-4B57-99AC-AEEA9A0E8232}" type="datetimeFigureOut">
              <a:rPr lang="en-US" smtClean="0"/>
              <a:t>5/31/2024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BCB04-6855-493D-859B-3099503131F3}" type="slidenum">
              <a:rPr lang="en-US" smtClean="0"/>
              <a:t>‹#›</a:t>
            </a:fld>
            <a:endParaRPr lang="en-US"/>
          </a:p>
        </p:txBody>
      </p:sp>
    </p:spTree>
    <p:extLst>
      <p:ext uri="{BB962C8B-B14F-4D97-AF65-F5344CB8AC3E}">
        <p14:creationId xmlns:p14="http://schemas.microsoft.com/office/powerpoint/2010/main" val="1219965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8449" y="450414"/>
            <a:ext cx="8405446" cy="5685692"/>
          </a:xfrm>
        </p:spPr>
        <p:txBody>
          <a:bodyPr>
            <a:normAutofit/>
          </a:bodyPr>
          <a:lstStyle/>
          <a:p>
            <a:pPr marL="0" marR="0" indent="0" algn="ctr">
              <a:lnSpc>
                <a:spcPct val="107000"/>
              </a:lnSpc>
              <a:spcBef>
                <a:spcPts val="0"/>
              </a:spcBef>
              <a:spcAft>
                <a:spcPts val="0"/>
              </a:spcAft>
              <a:buNone/>
            </a:pPr>
            <a:r>
              <a:rPr lang="en-US" sz="3600" b="1" kern="100" dirty="0">
                <a:effectLst/>
                <a:latin typeface="Aptos" panose="020B0004020202020204" pitchFamily="34" charset="0"/>
                <a:ea typeface="Aptos" panose="020B0004020202020204" pitchFamily="34" charset="0"/>
                <a:cs typeface="Times New Roman" panose="02020603050405020304" pitchFamily="18" charset="0"/>
              </a:rPr>
              <a:t>THE BOOK OF EPHESIANS</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b="1" u="sng" kern="100" dirty="0">
                <a:effectLst/>
                <a:latin typeface="Aptos" panose="020B0004020202020204" pitchFamily="34" charset="0"/>
                <a:ea typeface="Aptos" panose="020B0004020202020204" pitchFamily="34" charset="0"/>
                <a:cs typeface="Times New Roman" panose="02020603050405020304" pitchFamily="18" charset="0"/>
              </a:rPr>
              <a:t>“We Are His Workmanship”</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Date: 6-2-24     Lesson: 6</a:t>
            </a: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Pastor David Nehrenz – </a:t>
            </a: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Trinity Lutheran Church – Norman, OK</a:t>
            </a:r>
          </a:p>
          <a:p>
            <a:endParaRPr lang="en-US" dirty="0"/>
          </a:p>
        </p:txBody>
      </p:sp>
      <p:pic>
        <p:nvPicPr>
          <p:cNvPr id="2" name="Picture 1">
            <a:extLst>
              <a:ext uri="{FF2B5EF4-FFF2-40B4-BE49-F238E27FC236}">
                <a16:creationId xmlns:a16="http://schemas.microsoft.com/office/drawing/2014/main" id="{96D27CA5-0A34-21EA-B9F6-5A20AF7653E5}"/>
              </a:ext>
            </a:extLst>
          </p:cNvPr>
          <p:cNvPicPr>
            <a:picLocks noChangeAspect="1"/>
          </p:cNvPicPr>
          <p:nvPr/>
        </p:nvPicPr>
        <p:blipFill>
          <a:blip r:embed="rId2"/>
          <a:stretch>
            <a:fillRect/>
          </a:stretch>
        </p:blipFill>
        <p:spPr>
          <a:xfrm>
            <a:off x="2975587" y="3542315"/>
            <a:ext cx="2865271" cy="2865271"/>
          </a:xfrm>
          <a:prstGeom prst="rect">
            <a:avLst/>
          </a:prstGeom>
        </p:spPr>
      </p:pic>
    </p:spTree>
    <p:extLst>
      <p:ext uri="{BB962C8B-B14F-4D97-AF65-F5344CB8AC3E}">
        <p14:creationId xmlns:p14="http://schemas.microsoft.com/office/powerpoint/2010/main" val="3002449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CD2657-EAD2-C6EC-B1D0-4D81F1FD4A9B}"/>
              </a:ext>
            </a:extLst>
          </p:cNvPr>
          <p:cNvPicPr>
            <a:picLocks noChangeAspect="1"/>
          </p:cNvPicPr>
          <p:nvPr/>
        </p:nvPicPr>
        <p:blipFill>
          <a:blip r:embed="rId2"/>
          <a:stretch>
            <a:fillRect/>
          </a:stretch>
        </p:blipFill>
        <p:spPr>
          <a:xfrm>
            <a:off x="1920592" y="1236745"/>
            <a:ext cx="5239679" cy="3946970"/>
          </a:xfrm>
          <a:prstGeom prst="rect">
            <a:avLst/>
          </a:prstGeom>
        </p:spPr>
      </p:pic>
    </p:spTree>
    <p:extLst>
      <p:ext uri="{BB962C8B-B14F-4D97-AF65-F5344CB8AC3E}">
        <p14:creationId xmlns:p14="http://schemas.microsoft.com/office/powerpoint/2010/main" val="3694586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A556C1-8BC8-3931-541A-49216AE61C6B}"/>
              </a:ext>
            </a:extLst>
          </p:cNvPr>
          <p:cNvPicPr>
            <a:picLocks noChangeAspect="1"/>
          </p:cNvPicPr>
          <p:nvPr/>
        </p:nvPicPr>
        <p:blipFill>
          <a:blip r:embed="rId2"/>
          <a:stretch>
            <a:fillRect/>
          </a:stretch>
        </p:blipFill>
        <p:spPr>
          <a:xfrm>
            <a:off x="519385" y="252581"/>
            <a:ext cx="4442163" cy="3346743"/>
          </a:xfrm>
          <a:prstGeom prst="rect">
            <a:avLst/>
          </a:prstGeom>
        </p:spPr>
      </p:pic>
      <p:pic>
        <p:nvPicPr>
          <p:cNvPr id="6" name="Picture 5">
            <a:extLst>
              <a:ext uri="{FF2B5EF4-FFF2-40B4-BE49-F238E27FC236}">
                <a16:creationId xmlns:a16="http://schemas.microsoft.com/office/drawing/2014/main" id="{3772F43A-5179-3738-D7D7-4FE97F09B34A}"/>
              </a:ext>
            </a:extLst>
          </p:cNvPr>
          <p:cNvPicPr>
            <a:picLocks noChangeAspect="1"/>
          </p:cNvPicPr>
          <p:nvPr/>
        </p:nvPicPr>
        <p:blipFill>
          <a:blip r:embed="rId3"/>
          <a:stretch>
            <a:fillRect/>
          </a:stretch>
        </p:blipFill>
        <p:spPr>
          <a:xfrm>
            <a:off x="4249722" y="3176934"/>
            <a:ext cx="4442521" cy="3346743"/>
          </a:xfrm>
          <a:prstGeom prst="rect">
            <a:avLst/>
          </a:prstGeom>
        </p:spPr>
      </p:pic>
    </p:spTree>
    <p:extLst>
      <p:ext uri="{BB962C8B-B14F-4D97-AF65-F5344CB8AC3E}">
        <p14:creationId xmlns:p14="http://schemas.microsoft.com/office/powerpoint/2010/main" val="3573734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ABC58B-5A09-E8C7-FB4A-7BFA6C24AEEF}"/>
              </a:ext>
            </a:extLst>
          </p:cNvPr>
          <p:cNvPicPr>
            <a:picLocks noChangeAspect="1"/>
          </p:cNvPicPr>
          <p:nvPr/>
        </p:nvPicPr>
        <p:blipFill>
          <a:blip r:embed="rId2"/>
          <a:stretch>
            <a:fillRect/>
          </a:stretch>
        </p:blipFill>
        <p:spPr>
          <a:xfrm>
            <a:off x="446114" y="270574"/>
            <a:ext cx="4191857" cy="3158426"/>
          </a:xfrm>
          <a:prstGeom prst="rect">
            <a:avLst/>
          </a:prstGeom>
        </p:spPr>
      </p:pic>
      <p:pic>
        <p:nvPicPr>
          <p:cNvPr id="7" name="Picture 6">
            <a:extLst>
              <a:ext uri="{FF2B5EF4-FFF2-40B4-BE49-F238E27FC236}">
                <a16:creationId xmlns:a16="http://schemas.microsoft.com/office/drawing/2014/main" id="{AAC2188D-7ECE-9226-A0F4-7306BF88800E}"/>
              </a:ext>
            </a:extLst>
          </p:cNvPr>
          <p:cNvPicPr>
            <a:picLocks noChangeAspect="1"/>
          </p:cNvPicPr>
          <p:nvPr/>
        </p:nvPicPr>
        <p:blipFill>
          <a:blip r:embed="rId3"/>
          <a:stretch>
            <a:fillRect/>
          </a:stretch>
        </p:blipFill>
        <p:spPr>
          <a:xfrm>
            <a:off x="4637971" y="3429000"/>
            <a:ext cx="3951446" cy="2976795"/>
          </a:xfrm>
          <a:prstGeom prst="rect">
            <a:avLst/>
          </a:prstGeom>
        </p:spPr>
      </p:pic>
    </p:spTree>
    <p:extLst>
      <p:ext uri="{BB962C8B-B14F-4D97-AF65-F5344CB8AC3E}">
        <p14:creationId xmlns:p14="http://schemas.microsoft.com/office/powerpoint/2010/main" val="4208322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1E2659-E8C2-EF70-C36B-73746CBA8AA1}"/>
              </a:ext>
            </a:extLst>
          </p:cNvPr>
          <p:cNvPicPr>
            <a:picLocks noChangeAspect="1"/>
          </p:cNvPicPr>
          <p:nvPr/>
        </p:nvPicPr>
        <p:blipFill>
          <a:blip r:embed="rId2"/>
          <a:stretch>
            <a:fillRect/>
          </a:stretch>
        </p:blipFill>
        <p:spPr>
          <a:xfrm>
            <a:off x="1196228" y="1026745"/>
            <a:ext cx="6409524" cy="4828571"/>
          </a:xfrm>
          <a:prstGeom prst="rect">
            <a:avLst/>
          </a:prstGeom>
        </p:spPr>
      </p:pic>
    </p:spTree>
    <p:extLst>
      <p:ext uri="{BB962C8B-B14F-4D97-AF65-F5344CB8AC3E}">
        <p14:creationId xmlns:p14="http://schemas.microsoft.com/office/powerpoint/2010/main" val="2196103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69376D6F-082A-FF78-BEE9-CCEF8674A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337" y="224010"/>
            <a:ext cx="4434209" cy="333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a:extLst>
              <a:ext uri="{FF2B5EF4-FFF2-40B4-BE49-F238E27FC236}">
                <a16:creationId xmlns:a16="http://schemas.microsoft.com/office/drawing/2014/main" id="{E069F00B-35AB-FF5B-AB5E-CCCA1B120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7466" y="3391492"/>
            <a:ext cx="4214070" cy="3170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023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74AA2F-F4B4-F3A5-2026-9C77E9E165AF}"/>
              </a:ext>
            </a:extLst>
          </p:cNvPr>
          <p:cNvPicPr>
            <a:picLocks noChangeAspect="1"/>
          </p:cNvPicPr>
          <p:nvPr/>
        </p:nvPicPr>
        <p:blipFill>
          <a:blip r:embed="rId2"/>
          <a:stretch>
            <a:fillRect/>
          </a:stretch>
        </p:blipFill>
        <p:spPr>
          <a:xfrm>
            <a:off x="421382" y="381093"/>
            <a:ext cx="4370084" cy="3291918"/>
          </a:xfrm>
          <a:prstGeom prst="rect">
            <a:avLst/>
          </a:prstGeom>
        </p:spPr>
      </p:pic>
      <p:pic>
        <p:nvPicPr>
          <p:cNvPr id="6146" name="Picture 2">
            <a:extLst>
              <a:ext uri="{FF2B5EF4-FFF2-40B4-BE49-F238E27FC236}">
                <a16:creationId xmlns:a16="http://schemas.microsoft.com/office/drawing/2014/main" id="{1EDEE438-609F-AF2E-9D2A-7780301EAB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137" y="3817390"/>
            <a:ext cx="3560476" cy="2678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3129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363" y="346828"/>
            <a:ext cx="8353274" cy="6068649"/>
          </a:xfrm>
          <a:prstGeom prst="rect">
            <a:avLst/>
          </a:prstGeom>
          <a:noFill/>
        </p:spPr>
        <p:txBody>
          <a:bodyPr wrap="square" rtlCol="0">
            <a:spAutoFit/>
          </a:bodyPr>
          <a:lstStyle/>
          <a:p>
            <a:pPr algn="ctr">
              <a:lnSpc>
                <a:spcPct val="107000"/>
              </a:lnSpc>
              <a:spcAft>
                <a:spcPts val="800"/>
              </a:spcAft>
            </a:pPr>
            <a:r>
              <a:rPr lang="en-US" sz="4400" b="1" u="sng" kern="100" dirty="0">
                <a:latin typeface="Aptos"/>
                <a:ea typeface="Aptos"/>
                <a:cs typeface="Times New Roman" panose="02020603050405020304" pitchFamily="18" charset="0"/>
              </a:rPr>
              <a:t>TEXT</a:t>
            </a:r>
          </a:p>
          <a:p>
            <a:pPr algn="ctr">
              <a:lnSpc>
                <a:spcPct val="107000"/>
              </a:lnSpc>
              <a:spcAft>
                <a:spcPts val="800"/>
              </a:spcAft>
            </a:pPr>
            <a:r>
              <a:rPr lang="en-US" sz="4400" kern="100" dirty="0">
                <a:latin typeface="Aptos"/>
                <a:ea typeface="Aptos"/>
                <a:cs typeface="Times New Roman" panose="02020603050405020304" pitchFamily="18" charset="0"/>
              </a:rPr>
              <a:t>(19) and what is </a:t>
            </a:r>
            <a:r>
              <a:rPr lang="en-US" sz="4400" b="1" kern="100" dirty="0">
                <a:latin typeface="Aptos"/>
                <a:ea typeface="Aptos"/>
                <a:cs typeface="Times New Roman" panose="02020603050405020304" pitchFamily="18" charset="0"/>
              </a:rPr>
              <a:t>the immeasurable greatness of his power</a:t>
            </a:r>
            <a:r>
              <a:rPr lang="en-US" sz="4400" kern="100" dirty="0">
                <a:latin typeface="Aptos"/>
                <a:ea typeface="Aptos"/>
                <a:cs typeface="Times New Roman" panose="02020603050405020304" pitchFamily="18" charset="0"/>
              </a:rPr>
              <a:t> toward us who believe, according to the </a:t>
            </a:r>
            <a:r>
              <a:rPr lang="en-US" sz="4400" b="1" kern="100" dirty="0">
                <a:latin typeface="Aptos"/>
                <a:ea typeface="Aptos"/>
                <a:cs typeface="Times New Roman" panose="02020603050405020304" pitchFamily="18" charset="0"/>
              </a:rPr>
              <a:t>working of his great might</a:t>
            </a:r>
            <a:endParaRPr lang="en-US" sz="4400" kern="100" dirty="0">
              <a:latin typeface="Aptos"/>
              <a:ea typeface="Aptos"/>
              <a:cs typeface="Times New Roman" panose="02020603050405020304" pitchFamily="18" charset="0"/>
            </a:endParaRPr>
          </a:p>
          <a:p>
            <a:pPr algn="ctr">
              <a:lnSpc>
                <a:spcPct val="107000"/>
              </a:lnSpc>
              <a:spcAft>
                <a:spcPts val="800"/>
              </a:spcAft>
            </a:pPr>
            <a:r>
              <a:rPr lang="en-US" sz="4400" b="1" kern="100" dirty="0">
                <a:latin typeface="Aptos"/>
                <a:ea typeface="Aptos"/>
                <a:cs typeface="Times New Roman" panose="02020603050405020304" pitchFamily="18" charset="0"/>
              </a:rPr>
              <a:t>(Is 40:26;   </a:t>
            </a:r>
            <a:r>
              <a:rPr lang="en-US" sz="4400" b="1" kern="100" dirty="0" err="1">
                <a:latin typeface="Aptos"/>
                <a:ea typeface="Aptos"/>
                <a:cs typeface="Times New Roman" panose="02020603050405020304" pitchFamily="18" charset="0"/>
              </a:rPr>
              <a:t>Php</a:t>
            </a:r>
            <a:r>
              <a:rPr lang="en-US" sz="4400" b="1" kern="100" dirty="0">
                <a:latin typeface="Aptos"/>
                <a:ea typeface="Aptos"/>
                <a:cs typeface="Times New Roman" panose="02020603050405020304" pitchFamily="18" charset="0"/>
              </a:rPr>
              <a:t> 3:21;                     Col 1:27-29)  </a:t>
            </a:r>
            <a:endParaRPr lang="en-US" sz="4400" kern="100" dirty="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1851433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2664" y="372980"/>
            <a:ext cx="8494294" cy="5898923"/>
          </a:xfrm>
          <a:prstGeom prst="rect">
            <a:avLst/>
          </a:prstGeom>
          <a:noFill/>
        </p:spPr>
        <p:txBody>
          <a:bodyPr wrap="square" rtlCol="0">
            <a:spAutoFit/>
          </a:bodyPr>
          <a:lstStyle/>
          <a:p>
            <a:pPr algn="ctr">
              <a:lnSpc>
                <a:spcPct val="107000"/>
              </a:lnSpc>
              <a:spcAft>
                <a:spcPts val="800"/>
              </a:spcAft>
            </a:pPr>
            <a:r>
              <a:rPr lang="en-US" sz="2800" kern="100" dirty="0">
                <a:latin typeface="Aptos"/>
                <a:ea typeface="Aptos"/>
                <a:cs typeface="Times New Roman" panose="02020603050405020304" pitchFamily="18" charset="0"/>
              </a:rPr>
              <a:t> (20) that </a:t>
            </a:r>
            <a:r>
              <a:rPr lang="en-US" sz="2800" b="1" kern="100" dirty="0">
                <a:latin typeface="Aptos"/>
                <a:ea typeface="Aptos"/>
                <a:cs typeface="Times New Roman" panose="02020603050405020304" pitchFamily="18" charset="0"/>
              </a:rPr>
              <a:t>he worked in Christ when he raised him from the dead and seated him at his right hand in the heavenly places, (21) far above all rule and authority and power and dominion, and above every name that is named, not only in this age but also in the one to come. (22) And he put all things under his feet </a:t>
            </a:r>
            <a:r>
              <a:rPr lang="en-US" sz="2800" kern="100" dirty="0">
                <a:latin typeface="Aptos"/>
                <a:ea typeface="Aptos"/>
                <a:cs typeface="Times New Roman" panose="02020603050405020304" pitchFamily="18" charset="0"/>
              </a:rPr>
              <a:t>and </a:t>
            </a:r>
          </a:p>
          <a:p>
            <a:pPr algn="ctr">
              <a:lnSpc>
                <a:spcPct val="107000"/>
              </a:lnSpc>
              <a:spcAft>
                <a:spcPts val="800"/>
              </a:spcAft>
            </a:pPr>
            <a:r>
              <a:rPr lang="en-US" sz="2800" b="1" kern="100" dirty="0">
                <a:latin typeface="Aptos"/>
                <a:ea typeface="Aptos"/>
                <a:cs typeface="Times New Roman" panose="02020603050405020304" pitchFamily="18" charset="0"/>
              </a:rPr>
              <a:t>(Ex 15:6;   Ps 8:5,6;  48:10;  Is 41:10;   Mt 12:32;  22:44; 28:18;   Mk 16:19;  </a:t>
            </a:r>
            <a:r>
              <a:rPr lang="en-US" sz="2800" b="1" kern="100" dirty="0" err="1">
                <a:latin typeface="Aptos"/>
                <a:ea typeface="Aptos"/>
                <a:cs typeface="Times New Roman" panose="02020603050405020304" pitchFamily="18" charset="0"/>
              </a:rPr>
              <a:t>Jn</a:t>
            </a:r>
            <a:r>
              <a:rPr lang="en-US" sz="2800" b="1" kern="100" dirty="0">
                <a:latin typeface="Aptos"/>
                <a:ea typeface="Aptos"/>
                <a:cs typeface="Times New Roman" panose="02020603050405020304" pitchFamily="18" charset="0"/>
              </a:rPr>
              <a:t> 3:31;                               </a:t>
            </a:r>
            <a:endParaRPr lang="en-US" sz="2800" kern="100" dirty="0">
              <a:latin typeface="Aptos"/>
              <a:ea typeface="Aptos"/>
              <a:cs typeface="Times New Roman" panose="02020603050405020304" pitchFamily="18" charset="0"/>
            </a:endParaRPr>
          </a:p>
          <a:p>
            <a:pPr algn="ctr">
              <a:lnSpc>
                <a:spcPct val="107000"/>
              </a:lnSpc>
              <a:spcAft>
                <a:spcPts val="800"/>
              </a:spcAft>
            </a:pPr>
            <a:r>
              <a:rPr lang="en-US" sz="2800" b="1" kern="100" dirty="0">
                <a:latin typeface="Aptos"/>
                <a:ea typeface="Aptos"/>
                <a:cs typeface="Times New Roman" panose="02020603050405020304" pitchFamily="18" charset="0"/>
              </a:rPr>
              <a:t> Ac 2:24; 3:15;     1 Cor 6;14; 11:3; 15:24,27;                                2 Cor 13:4;   </a:t>
            </a:r>
            <a:r>
              <a:rPr lang="en-US" sz="2800" b="1" kern="100" dirty="0" err="1">
                <a:latin typeface="Aptos"/>
                <a:ea typeface="Aptos"/>
                <a:cs typeface="Times New Roman" panose="02020603050405020304" pitchFamily="18" charset="0"/>
              </a:rPr>
              <a:t>Php</a:t>
            </a:r>
            <a:r>
              <a:rPr lang="en-US" sz="2800" b="1" kern="100" dirty="0">
                <a:latin typeface="Aptos"/>
                <a:ea typeface="Aptos"/>
                <a:cs typeface="Times New Roman" panose="02020603050405020304" pitchFamily="18" charset="0"/>
              </a:rPr>
              <a:t> 2:9-10;   Col 1:16-18;  2:12,19;    </a:t>
            </a:r>
            <a:endParaRPr lang="en-US" sz="2800" kern="100" dirty="0">
              <a:latin typeface="Aptos"/>
              <a:ea typeface="Aptos"/>
              <a:cs typeface="Times New Roman" panose="02020603050405020304" pitchFamily="18" charset="0"/>
            </a:endParaRPr>
          </a:p>
          <a:p>
            <a:pPr algn="ctr">
              <a:lnSpc>
                <a:spcPct val="107000"/>
              </a:lnSpc>
              <a:spcAft>
                <a:spcPts val="800"/>
              </a:spcAft>
            </a:pPr>
            <a:r>
              <a:rPr lang="en-US" sz="2800" b="1" kern="100" dirty="0">
                <a:latin typeface="Aptos"/>
                <a:ea typeface="Aptos"/>
                <a:cs typeface="Times New Roman" panose="02020603050405020304" pitchFamily="18" charset="0"/>
              </a:rPr>
              <a:t> </a:t>
            </a:r>
            <a:r>
              <a:rPr lang="en-US" sz="2800" b="1" kern="100" dirty="0" err="1">
                <a:latin typeface="Aptos"/>
                <a:ea typeface="Aptos"/>
                <a:cs typeface="Times New Roman" panose="02020603050405020304" pitchFamily="18" charset="0"/>
              </a:rPr>
              <a:t>Heb</a:t>
            </a:r>
            <a:r>
              <a:rPr lang="en-US" sz="2800" b="1" kern="100" dirty="0">
                <a:latin typeface="Aptos"/>
                <a:ea typeface="Aptos"/>
                <a:cs typeface="Times New Roman" panose="02020603050405020304" pitchFamily="18" charset="0"/>
              </a:rPr>
              <a:t> 1:4;  2:6-9;  10:13;  1 Pet 3:22) </a:t>
            </a:r>
            <a:endParaRPr lang="en-US" sz="2800" kern="100" dirty="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3598246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8758" y="312820"/>
            <a:ext cx="8566484" cy="6068649"/>
          </a:xfrm>
          <a:prstGeom prst="rect">
            <a:avLst/>
          </a:prstGeom>
          <a:noFill/>
        </p:spPr>
        <p:txBody>
          <a:bodyPr wrap="square" rtlCol="0">
            <a:spAutoFit/>
          </a:bodyPr>
          <a:lstStyle/>
          <a:p>
            <a:pPr algn="ctr">
              <a:lnSpc>
                <a:spcPct val="107000"/>
              </a:lnSpc>
              <a:spcAft>
                <a:spcPts val="800"/>
              </a:spcAft>
            </a:pPr>
            <a:r>
              <a:rPr lang="en-US" sz="4400" kern="100" dirty="0">
                <a:latin typeface="Aptos"/>
                <a:ea typeface="Aptos"/>
                <a:cs typeface="Times New Roman" panose="02020603050405020304" pitchFamily="18" charset="0"/>
              </a:rPr>
              <a:t>gave him </a:t>
            </a:r>
            <a:r>
              <a:rPr lang="en-US" sz="4400" b="1" kern="100" dirty="0">
                <a:latin typeface="Aptos"/>
                <a:ea typeface="Aptos"/>
                <a:cs typeface="Times New Roman" panose="02020603050405020304" pitchFamily="18" charset="0"/>
              </a:rPr>
              <a:t>as head over all things</a:t>
            </a:r>
            <a:r>
              <a:rPr lang="en-US" sz="4400" kern="100" dirty="0">
                <a:latin typeface="Aptos"/>
                <a:ea typeface="Aptos"/>
                <a:cs typeface="Times New Roman" panose="02020603050405020304" pitchFamily="18" charset="0"/>
              </a:rPr>
              <a:t> to the church, (23) which is </a:t>
            </a:r>
            <a:r>
              <a:rPr lang="en-US" sz="4400" b="1" kern="100" dirty="0">
                <a:latin typeface="Aptos"/>
                <a:ea typeface="Aptos"/>
                <a:cs typeface="Times New Roman" panose="02020603050405020304" pitchFamily="18" charset="0"/>
              </a:rPr>
              <a:t>his body, the fullness of him who fills all in all.</a:t>
            </a:r>
            <a:endParaRPr lang="en-US" sz="4400" kern="100" dirty="0">
              <a:latin typeface="Aptos"/>
              <a:ea typeface="Aptos"/>
              <a:cs typeface="Times New Roman" panose="02020603050405020304" pitchFamily="18" charset="0"/>
            </a:endParaRPr>
          </a:p>
          <a:p>
            <a:pPr algn="ctr">
              <a:lnSpc>
                <a:spcPct val="107000"/>
              </a:lnSpc>
              <a:spcAft>
                <a:spcPts val="800"/>
              </a:spcAft>
            </a:pPr>
            <a:r>
              <a:rPr lang="en-US" sz="4400" b="1" kern="100" dirty="0">
                <a:latin typeface="Aptos"/>
                <a:ea typeface="Aptos"/>
                <a:cs typeface="Times New Roman" panose="02020603050405020304" pitchFamily="18" charset="0"/>
              </a:rPr>
              <a:t>(</a:t>
            </a:r>
            <a:r>
              <a:rPr lang="en-US" sz="4400" b="1" kern="100" dirty="0" err="1">
                <a:latin typeface="Aptos"/>
                <a:ea typeface="Aptos"/>
                <a:cs typeface="Times New Roman" panose="02020603050405020304" pitchFamily="18" charset="0"/>
              </a:rPr>
              <a:t>Jer</a:t>
            </a:r>
            <a:r>
              <a:rPr lang="en-US" sz="4400" b="1" kern="100" dirty="0">
                <a:latin typeface="Aptos"/>
                <a:ea typeface="Aptos"/>
                <a:cs typeface="Times New Roman" panose="02020603050405020304" pitchFamily="18" charset="0"/>
              </a:rPr>
              <a:t> 23:24;   Jn 1:16;                          Rom 12:5;                                                </a:t>
            </a:r>
          </a:p>
          <a:p>
            <a:pPr algn="ctr">
              <a:lnSpc>
                <a:spcPct val="107000"/>
              </a:lnSpc>
              <a:spcAft>
                <a:spcPts val="800"/>
              </a:spcAft>
            </a:pPr>
            <a:r>
              <a:rPr lang="en-US" sz="4400" b="1" kern="100" dirty="0">
                <a:latin typeface="Aptos"/>
                <a:ea typeface="Aptos"/>
                <a:cs typeface="Times New Roman" panose="02020603050405020304" pitchFamily="18" charset="0"/>
              </a:rPr>
              <a:t>1 Cor 10:16,17; 12:13, 27;                  Col 1:24;  2:9,10;  3:11)</a:t>
            </a:r>
            <a:endParaRPr lang="en-US" sz="4400" kern="100" dirty="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3376138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2506" y="372979"/>
            <a:ext cx="8650704" cy="6070508"/>
          </a:xfrm>
          <a:prstGeom prst="rect">
            <a:avLst/>
          </a:prstGeom>
          <a:noFill/>
        </p:spPr>
        <p:txBody>
          <a:bodyPr wrap="square" rtlCol="0">
            <a:spAutoFit/>
          </a:bodyPr>
          <a:lstStyle/>
          <a:p>
            <a:pPr marL="0" marR="0" algn="just">
              <a:lnSpc>
                <a:spcPct val="107000"/>
              </a:lnSpc>
              <a:spcBef>
                <a:spcPts val="0"/>
              </a:spcBef>
              <a:spcAft>
                <a:spcPts val="0"/>
              </a:spcAft>
            </a:pPr>
            <a:r>
              <a:rPr lang="en-US" b="1" kern="100" dirty="0">
                <a:effectLst/>
                <a:latin typeface="Aptos" panose="020B0004020202020204" pitchFamily="34" charset="0"/>
                <a:ea typeface="Aptos" panose="020B0004020202020204" pitchFamily="34" charset="0"/>
                <a:cs typeface="Times New Roman" panose="02020603050405020304" pitchFamily="18" charset="0"/>
              </a:rPr>
              <a:t>STUDY HELPS</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50000"/>
              </a:lnSpc>
              <a:spcBef>
                <a:spcPts val="0"/>
              </a:spcBef>
              <a:spcAft>
                <a:spcPts val="0"/>
              </a:spcAft>
            </a:pPr>
            <a:r>
              <a:rPr lang="en-US" kern="100" dirty="0">
                <a:effectLst/>
                <a:latin typeface="Aptos" panose="020B0004020202020204" pitchFamily="34" charset="0"/>
                <a:ea typeface="Aptos" panose="020B0004020202020204" pitchFamily="34" charset="0"/>
                <a:cs typeface="Times New Roman" panose="02020603050405020304" pitchFamily="18" charset="0"/>
              </a:rPr>
              <a:t> </a:t>
            </a:r>
            <a:r>
              <a:rPr lang="en-US" b="1" u="sng" kern="100" dirty="0">
                <a:effectLst/>
                <a:latin typeface="Aptos" panose="020B0004020202020204" pitchFamily="34" charset="0"/>
                <a:ea typeface="Aptos" panose="020B0004020202020204" pitchFamily="34" charset="0"/>
                <a:cs typeface="Times New Roman" panose="02020603050405020304" pitchFamily="18" charset="0"/>
              </a:rPr>
              <a:t>FORMULA OF CONCORD – SOLID DECLARATION </a:t>
            </a:r>
          </a:p>
          <a:p>
            <a:pPr marL="0" marR="0" algn="just">
              <a:lnSpc>
                <a:spcPct val="150000"/>
              </a:lnSpc>
              <a:spcBef>
                <a:spcPts val="0"/>
              </a:spcBef>
              <a:spcAft>
                <a:spcPts val="0"/>
              </a:spcAft>
            </a:pPr>
            <a:r>
              <a:rPr lang="en-US" b="1" u="sng" kern="100" dirty="0">
                <a:effectLst/>
                <a:latin typeface="Aptos" panose="020B0004020202020204" pitchFamily="34" charset="0"/>
                <a:ea typeface="Aptos" panose="020B0004020202020204" pitchFamily="34" charset="0"/>
                <a:cs typeface="Times New Roman" panose="02020603050405020304" pitchFamily="18" charset="0"/>
              </a:rPr>
              <a:t>– ARTICLE 8 – The Person of Christ</a:t>
            </a:r>
          </a:p>
          <a:p>
            <a:pPr marL="0" marR="0" algn="just">
              <a:lnSpc>
                <a:spcPct val="150000"/>
              </a:lnSpc>
              <a:spcBef>
                <a:spcPts val="0"/>
              </a:spcBef>
              <a:spcAft>
                <a:spcPts val="0"/>
              </a:spcAft>
            </a:pP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Bef>
                <a:spcPts val="0"/>
              </a:spcBef>
              <a:spcAft>
                <a:spcPts val="0"/>
              </a:spcAft>
            </a:pPr>
            <a:r>
              <a:rPr lang="en-US" kern="100" dirty="0">
                <a:effectLst/>
                <a:latin typeface="Aptos" panose="020B0004020202020204" pitchFamily="34" charset="0"/>
                <a:ea typeface="Aptos" panose="020B0004020202020204" pitchFamily="34" charset="0"/>
                <a:cs typeface="Times New Roman" panose="02020603050405020304" pitchFamily="18" charset="0"/>
              </a:rPr>
              <a:t>[8] We believe, teach, and confess also that </a:t>
            </a:r>
            <a:r>
              <a:rPr lang="en-US" b="1" kern="100" dirty="0">
                <a:effectLst/>
                <a:latin typeface="Aptos" panose="020B0004020202020204" pitchFamily="34" charset="0"/>
                <a:ea typeface="Aptos" panose="020B0004020202020204" pitchFamily="34" charset="0"/>
                <a:cs typeface="Times New Roman" panose="02020603050405020304" pitchFamily="18" charset="0"/>
              </a:rPr>
              <a:t>both natures</a:t>
            </a:r>
            <a:r>
              <a:rPr lang="en-US" kern="100" dirty="0">
                <a:effectLst/>
                <a:latin typeface="Aptos" panose="020B0004020202020204" pitchFamily="34" charset="0"/>
                <a:ea typeface="Aptos" panose="020B0004020202020204" pitchFamily="34" charset="0"/>
                <a:cs typeface="Times New Roman" panose="02020603050405020304" pitchFamily="18" charset="0"/>
              </a:rPr>
              <a:t> mentioned remain unmingled and undestroyed in their nature and essence. Each keeps its natural, essential properties to all eternity and does not lay them aside. Neither do the essential properties of the one nature ever become the essential properties of the other nature. </a:t>
            </a:r>
          </a:p>
          <a:p>
            <a:pPr marL="0" marR="0" algn="just">
              <a:lnSpc>
                <a:spcPct val="107000"/>
              </a:lnSpc>
              <a:spcBef>
                <a:spcPts val="0"/>
              </a:spcBef>
              <a:spcAft>
                <a:spcPts val="0"/>
              </a:spcAft>
            </a:pPr>
            <a:r>
              <a:rPr lang="en-US"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gn="just">
              <a:lnSpc>
                <a:spcPct val="107000"/>
              </a:lnSpc>
              <a:spcBef>
                <a:spcPts val="0"/>
              </a:spcBef>
              <a:spcAft>
                <a:spcPts val="0"/>
              </a:spcAft>
            </a:pPr>
            <a:r>
              <a:rPr lang="en-US" kern="100" dirty="0">
                <a:effectLst/>
                <a:latin typeface="Aptos" panose="020B0004020202020204" pitchFamily="34" charset="0"/>
                <a:ea typeface="Aptos" panose="020B0004020202020204" pitchFamily="34" charset="0"/>
                <a:cs typeface="Times New Roman" panose="02020603050405020304" pitchFamily="18" charset="0"/>
              </a:rPr>
              <a:t>[9] We believe, teach, and confess that it is the property of the </a:t>
            </a:r>
            <a:r>
              <a:rPr lang="en-US" b="1" kern="100" dirty="0">
                <a:effectLst/>
                <a:latin typeface="Aptos" panose="020B0004020202020204" pitchFamily="34" charset="0"/>
                <a:ea typeface="Aptos" panose="020B0004020202020204" pitchFamily="34" charset="0"/>
                <a:cs typeface="Times New Roman" panose="02020603050405020304" pitchFamily="18" charset="0"/>
              </a:rPr>
              <a:t>divine nature to be almighty,</a:t>
            </a:r>
            <a:r>
              <a:rPr lang="en-US" kern="100" dirty="0">
                <a:effectLst/>
                <a:latin typeface="Aptos" panose="020B0004020202020204" pitchFamily="34" charset="0"/>
                <a:ea typeface="Aptos" panose="020B0004020202020204" pitchFamily="34" charset="0"/>
                <a:cs typeface="Times New Roman" panose="02020603050405020304" pitchFamily="18" charset="0"/>
              </a:rPr>
              <a:t> eternal, infinite, everywhere present at the same time, and all-knowing. In other words, it agrees with the properties of [the divine] nature and its natural essence. These are essential attributes of the divine nature. Never in eternity do they become essential properties of the human nature. [10] On the other hand, these are </a:t>
            </a:r>
            <a:r>
              <a:rPr lang="en-US" b="1" kern="100" dirty="0">
                <a:effectLst/>
                <a:latin typeface="Aptos" panose="020B0004020202020204" pitchFamily="34" charset="0"/>
                <a:ea typeface="Aptos" panose="020B0004020202020204" pitchFamily="34" charset="0"/>
                <a:cs typeface="Times New Roman" panose="02020603050405020304" pitchFamily="18" charset="0"/>
              </a:rPr>
              <a:t>properties of the human nature:</a:t>
            </a:r>
            <a:r>
              <a:rPr lang="en-US" kern="100" dirty="0">
                <a:effectLst/>
                <a:latin typeface="Aptos" panose="020B0004020202020204" pitchFamily="34" charset="0"/>
                <a:ea typeface="Aptos" panose="020B0004020202020204" pitchFamily="34" charset="0"/>
                <a:cs typeface="Times New Roman" panose="02020603050405020304" pitchFamily="18" charset="0"/>
              </a:rPr>
              <a:t> being a bodily creation or creature, flesh and blood, finite and located in one place; it suffers, dies, ascends, and descends; it moves from one place to another, suffers hunger, thirst, cold, heat, and the like. These properties never become properties of the divine nature. </a:t>
            </a:r>
          </a:p>
        </p:txBody>
      </p:sp>
    </p:spTree>
    <p:extLst>
      <p:ext uri="{BB962C8B-B14F-4D97-AF65-F5344CB8AC3E}">
        <p14:creationId xmlns:p14="http://schemas.microsoft.com/office/powerpoint/2010/main" val="1095067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9B054D-DB5F-74A0-4071-F364FCEA588E}"/>
              </a:ext>
            </a:extLst>
          </p:cNvPr>
          <p:cNvPicPr>
            <a:picLocks noChangeAspect="1"/>
          </p:cNvPicPr>
          <p:nvPr/>
        </p:nvPicPr>
        <p:blipFill>
          <a:blip r:embed="rId2"/>
          <a:stretch>
            <a:fillRect/>
          </a:stretch>
        </p:blipFill>
        <p:spPr>
          <a:xfrm>
            <a:off x="438318" y="330826"/>
            <a:ext cx="8267364" cy="5953016"/>
          </a:xfrm>
          <a:prstGeom prst="rect">
            <a:avLst/>
          </a:prstGeom>
        </p:spPr>
      </p:pic>
    </p:spTree>
    <p:extLst>
      <p:ext uri="{BB962C8B-B14F-4D97-AF65-F5344CB8AC3E}">
        <p14:creationId xmlns:p14="http://schemas.microsoft.com/office/powerpoint/2010/main" val="754767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E22290-DEB3-32BF-421D-75FC8498FE14}"/>
              </a:ext>
            </a:extLst>
          </p:cNvPr>
          <p:cNvSpPr txBox="1"/>
          <p:nvPr/>
        </p:nvSpPr>
        <p:spPr>
          <a:xfrm>
            <a:off x="225942" y="186070"/>
            <a:ext cx="8692116" cy="6305829"/>
          </a:xfrm>
          <a:prstGeom prst="rect">
            <a:avLst/>
          </a:prstGeom>
          <a:noFill/>
        </p:spPr>
        <p:txBody>
          <a:bodyPr wrap="square" rtlCol="0">
            <a:spAutoFit/>
          </a:bodyPr>
          <a:lstStyle/>
          <a:p>
            <a:pPr marL="0" marR="0" algn="just">
              <a:lnSpc>
                <a:spcPct val="107000"/>
              </a:lnSpc>
              <a:spcBef>
                <a:spcPts val="0"/>
              </a:spcBef>
              <a:spcAft>
                <a:spcPts val="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[11] We believe, teach, and confess that now, since the incarnation, </a:t>
            </a:r>
            <a:r>
              <a:rPr lang="en-US" sz="1800" b="1" kern="100">
                <a:effectLst/>
                <a:latin typeface="Aptos" panose="020B0004020202020204" pitchFamily="34" charset="0"/>
                <a:ea typeface="Aptos" panose="020B0004020202020204" pitchFamily="34" charset="0"/>
                <a:cs typeface="Times New Roman" panose="02020603050405020304" pitchFamily="18" charset="0"/>
              </a:rPr>
              <a:t>each nature in Christ</a:t>
            </a:r>
            <a:r>
              <a:rPr lang="en-US" sz="1800" kern="100">
                <a:effectLst/>
                <a:latin typeface="Aptos" panose="020B0004020202020204" pitchFamily="34" charset="0"/>
                <a:ea typeface="Aptos" panose="020B0004020202020204" pitchFamily="34" charset="0"/>
                <a:cs typeface="Times New Roman" panose="02020603050405020304" pitchFamily="18" charset="0"/>
              </a:rPr>
              <a:t> does not exist by itself so that each is, or makes up, a separate person. These two natures are so united that they make up one single person, in which the divine and the received human nature are and exist at the same time.</a:t>
            </a:r>
            <a:r>
              <a:rPr lang="en-US" sz="1800" b="1" kern="100">
                <a:effectLst/>
                <a:latin typeface="Aptos" panose="020B0004020202020204" pitchFamily="34" charset="0"/>
                <a:ea typeface="Aptos" panose="020B0004020202020204" pitchFamily="34" charset="0"/>
                <a:cs typeface="Times New Roman" panose="02020603050405020304" pitchFamily="18" charset="0"/>
              </a:rPr>
              <a:t> So now, since the incarnation, there belongs to the entire person of Christ personally not only His divine nature, but also His received human nature. So without His divinity, and also without His humanity, the person of Christ or the incarnate Son of God is not complete</a:t>
            </a:r>
            <a:r>
              <a:rPr lang="en-US" sz="1800" kern="100">
                <a:effectLst/>
                <a:latin typeface="Aptos" panose="020B0004020202020204" pitchFamily="34" charset="0"/>
                <a:ea typeface="Aptos" panose="020B0004020202020204" pitchFamily="34" charset="0"/>
                <a:cs typeface="Times New Roman" panose="02020603050405020304" pitchFamily="18" charset="0"/>
              </a:rPr>
              <a:t>. We mean </a:t>
            </a:r>
            <a:r>
              <a:rPr lang="en-US" sz="1800" b="1" kern="100">
                <a:effectLst/>
                <a:latin typeface="Aptos" panose="020B0004020202020204" pitchFamily="34" charset="0"/>
                <a:ea typeface="Aptos" panose="020B0004020202020204" pitchFamily="34" charset="0"/>
                <a:cs typeface="Times New Roman" panose="02020603050405020304" pitchFamily="18" charset="0"/>
              </a:rPr>
              <a:t>the Son of God</a:t>
            </a:r>
            <a:r>
              <a:rPr lang="en-US" sz="1800" kern="100">
                <a:effectLst/>
                <a:latin typeface="Aptos" panose="020B0004020202020204" pitchFamily="34" charset="0"/>
                <a:ea typeface="Aptos" panose="020B0004020202020204" pitchFamily="34" charset="0"/>
                <a:cs typeface="Times New Roman" panose="02020603050405020304" pitchFamily="18" charset="0"/>
              </a:rPr>
              <a:t> who has received flesh and become man </a:t>
            </a:r>
            <a:r>
              <a:rPr lang="en-US" sz="1800" b="1" kern="100">
                <a:effectLst/>
                <a:latin typeface="Aptos" panose="020B0004020202020204" pitchFamily="34" charset="0"/>
                <a:ea typeface="Aptos" panose="020B0004020202020204" pitchFamily="34" charset="0"/>
                <a:cs typeface="Times New Roman" panose="02020603050405020304" pitchFamily="18" charset="0"/>
              </a:rPr>
              <a:t>[John 1: 14].</a:t>
            </a:r>
            <a:r>
              <a:rPr lang="en-US" sz="1800" kern="100">
                <a:effectLst/>
                <a:latin typeface="Aptos" panose="020B0004020202020204" pitchFamily="34" charset="0"/>
                <a:ea typeface="Aptos" panose="020B0004020202020204" pitchFamily="34" charset="0"/>
                <a:cs typeface="Times New Roman" panose="02020603050405020304" pitchFamily="18" charset="0"/>
              </a:rPr>
              <a:t> Therefore, </a:t>
            </a:r>
            <a:r>
              <a:rPr lang="en-US" sz="1800" b="1" kern="100">
                <a:effectLst/>
                <a:latin typeface="Aptos" panose="020B0004020202020204" pitchFamily="34" charset="0"/>
                <a:ea typeface="Aptos" panose="020B0004020202020204" pitchFamily="34" charset="0"/>
                <a:cs typeface="Times New Roman" panose="02020603050405020304" pitchFamily="18" charset="0"/>
              </a:rPr>
              <a:t>Christ </a:t>
            </a:r>
            <a:r>
              <a:rPr lang="en-US" sz="1800" kern="100">
                <a:effectLst/>
                <a:latin typeface="Aptos" panose="020B0004020202020204" pitchFamily="34" charset="0"/>
                <a:ea typeface="Aptos" panose="020B0004020202020204" pitchFamily="34" charset="0"/>
                <a:cs typeface="Times New Roman" panose="02020603050405020304" pitchFamily="18" charset="0"/>
              </a:rPr>
              <a:t>is not two distinct persons, but one single person, even though two distinct natures are found in Him, unconfused in their natural essence and properties.</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Bef>
                <a:spcPts val="0"/>
              </a:spcBef>
              <a:spcAft>
                <a:spcPts val="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Bef>
                <a:spcPts val="0"/>
              </a:spcBef>
              <a:spcAft>
                <a:spcPts val="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 [12] We also believe, teach, and confess that the </a:t>
            </a:r>
            <a:r>
              <a:rPr lang="en-US" sz="1800" b="1" kern="100">
                <a:effectLst/>
                <a:latin typeface="Aptos" panose="020B0004020202020204" pitchFamily="34" charset="0"/>
                <a:ea typeface="Aptos" panose="020B0004020202020204" pitchFamily="34" charset="0"/>
                <a:cs typeface="Times New Roman" panose="02020603050405020304" pitchFamily="18" charset="0"/>
              </a:rPr>
              <a:t>received human nature in Christ</a:t>
            </a:r>
            <a:r>
              <a:rPr lang="en-US" sz="1800" kern="100">
                <a:effectLst/>
                <a:latin typeface="Aptos" panose="020B0004020202020204" pitchFamily="34" charset="0"/>
                <a:ea typeface="Aptos" panose="020B0004020202020204" pitchFamily="34" charset="0"/>
                <a:cs typeface="Times New Roman" panose="02020603050405020304" pitchFamily="18" charset="0"/>
              </a:rPr>
              <a:t> has and retains its natural, essential properties. But over and above these, through</a:t>
            </a:r>
            <a:r>
              <a:rPr lang="en-US" sz="1800" b="1" kern="100">
                <a:effectLst/>
                <a:latin typeface="Aptos" panose="020B0004020202020204" pitchFamily="34" charset="0"/>
                <a:ea typeface="Aptos" panose="020B0004020202020204" pitchFamily="34" charset="0"/>
                <a:cs typeface="Times New Roman" panose="02020603050405020304" pitchFamily="18" charset="0"/>
              </a:rPr>
              <a:t> the personal union with the Deity</a:t>
            </a:r>
            <a:r>
              <a:rPr lang="en-US" sz="1800" kern="100">
                <a:effectLst/>
                <a:latin typeface="Aptos" panose="020B0004020202020204" pitchFamily="34" charset="0"/>
                <a:ea typeface="Aptos" panose="020B0004020202020204" pitchFamily="34" charset="0"/>
                <a:cs typeface="Times New Roman" panose="02020603050405020304" pitchFamily="18" charset="0"/>
              </a:rPr>
              <a:t>, and afterward through glorification</a:t>
            </a:r>
            <a:r>
              <a:rPr lang="en-US" sz="1800" b="1" kern="100">
                <a:effectLst/>
                <a:latin typeface="Aptos" panose="020B0004020202020204" pitchFamily="34" charset="0"/>
                <a:ea typeface="Aptos" panose="020B0004020202020204" pitchFamily="34" charset="0"/>
                <a:cs typeface="Times New Roman" panose="02020603050405020304" pitchFamily="18" charset="0"/>
              </a:rPr>
              <a:t>, Christ’s human nature</a:t>
            </a:r>
            <a:r>
              <a:rPr lang="en-US" sz="1800" kern="100">
                <a:effectLst/>
                <a:latin typeface="Aptos" panose="020B0004020202020204" pitchFamily="34" charset="0"/>
                <a:ea typeface="Aptos" panose="020B0004020202020204" pitchFamily="34" charset="0"/>
                <a:cs typeface="Times New Roman" panose="02020603050405020304" pitchFamily="18" charset="0"/>
              </a:rPr>
              <a:t> has been exalted to the right hand of majesty, power, and might, over everything that can be named, not only in this world, but also in that which is to come </a:t>
            </a:r>
            <a:r>
              <a:rPr lang="en-US" sz="1800" b="1" kern="100">
                <a:effectLst/>
                <a:latin typeface="Aptos" panose="020B0004020202020204" pitchFamily="34" charset="0"/>
                <a:ea typeface="Aptos" panose="020B0004020202020204" pitchFamily="34" charset="0"/>
                <a:cs typeface="Times New Roman" panose="02020603050405020304" pitchFamily="18" charset="0"/>
              </a:rPr>
              <a:t>[Ephesians 1: 21].</a:t>
            </a:r>
            <a:r>
              <a:rPr lang="en-US" sz="1800" kern="100">
                <a:effectLst/>
                <a:latin typeface="Aptos" panose="020B0004020202020204" pitchFamily="34" charset="0"/>
                <a:ea typeface="Aptos" panose="020B0004020202020204" pitchFamily="34" charset="0"/>
                <a:cs typeface="Times New Roman" panose="02020603050405020304" pitchFamily="18" charset="0"/>
              </a:rPr>
              <a:t> [13] Consider this majesty, to which </a:t>
            </a:r>
            <a:r>
              <a:rPr lang="en-US" sz="1800" b="1" kern="100">
                <a:effectLst/>
                <a:latin typeface="Aptos" panose="020B0004020202020204" pitchFamily="34" charset="0"/>
                <a:ea typeface="Aptos" panose="020B0004020202020204" pitchFamily="34" charset="0"/>
                <a:cs typeface="Times New Roman" panose="02020603050405020304" pitchFamily="18" charset="0"/>
              </a:rPr>
              <a:t>Christ</a:t>
            </a:r>
            <a:r>
              <a:rPr lang="en-US" sz="1800" kern="100">
                <a:effectLst/>
                <a:latin typeface="Aptos" panose="020B0004020202020204" pitchFamily="34" charset="0"/>
                <a:ea typeface="Aptos" panose="020B0004020202020204" pitchFamily="34" charset="0"/>
                <a:cs typeface="Times New Roman" panose="02020603050405020304" pitchFamily="18" charset="0"/>
              </a:rPr>
              <a:t> has been exalted according to His humanity. He did not first receive it when He rose from the dead and ascended into heaven. He received it when He was conceived in His mother’s womb and became man, and the divine and human natures were personally united with each other.</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805969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0710" y="270290"/>
            <a:ext cx="8602579" cy="6167009"/>
          </a:xfrm>
          <a:prstGeom prst="rect">
            <a:avLst/>
          </a:prstGeom>
          <a:noFill/>
        </p:spPr>
        <p:txBody>
          <a:bodyPr wrap="square" rtlCol="0">
            <a:spAutoFit/>
          </a:bodyPr>
          <a:lstStyle/>
          <a:p>
            <a:pPr algn="just">
              <a:lnSpc>
                <a:spcPct val="107000"/>
              </a:lnSpc>
            </a:pPr>
            <a:r>
              <a:rPr lang="en-US" b="1" kern="100" dirty="0">
                <a:latin typeface="Aptos"/>
                <a:ea typeface="Aptos"/>
                <a:cs typeface="Times New Roman" panose="02020603050405020304" pitchFamily="18" charset="0"/>
              </a:rPr>
              <a:t> </a:t>
            </a:r>
            <a:endParaRPr lang="en-US" sz="1600" kern="100" dirty="0">
              <a:latin typeface="Aptos"/>
              <a:ea typeface="Aptos"/>
              <a:cs typeface="Times New Roman" panose="02020603050405020304" pitchFamily="18" charset="0"/>
            </a:endParaRPr>
          </a:p>
          <a:p>
            <a:pPr algn="ctr">
              <a:lnSpc>
                <a:spcPct val="107000"/>
              </a:lnSpc>
            </a:pPr>
            <a:r>
              <a:rPr lang="en-US" sz="3200" b="1" kern="100" dirty="0">
                <a:latin typeface="Aptos"/>
                <a:ea typeface="Aptos"/>
                <a:cs typeface="Times New Roman" panose="02020603050405020304" pitchFamily="18" charset="0"/>
              </a:rPr>
              <a:t>THE LIFE APPLICATION</a:t>
            </a:r>
            <a:endParaRPr lang="en-US" sz="3200" kern="100" dirty="0">
              <a:latin typeface="Aptos"/>
              <a:ea typeface="Aptos"/>
              <a:cs typeface="Times New Roman" panose="02020603050405020304" pitchFamily="18" charset="0"/>
            </a:endParaRPr>
          </a:p>
          <a:p>
            <a:pPr marL="0" marR="0" algn="ctr">
              <a:lnSpc>
                <a:spcPct val="107000"/>
              </a:lnSpc>
              <a:spcBef>
                <a:spcPts val="0"/>
              </a:spcBef>
              <a:spcAft>
                <a:spcPts val="0"/>
              </a:spcAft>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“Christ, when he raised him from the dead and seated him at his right hand in the heavenly places,  far above all rule and authority and power and dominion, and above every name that is named, not only in this age but also in the one to come.”</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3200" b="1" kern="100" dirty="0">
                <a:effectLst/>
                <a:latin typeface="Aptos" panose="020B0004020202020204" pitchFamily="34" charset="0"/>
                <a:ea typeface="Aptos" panose="020B0004020202020204" pitchFamily="34" charset="0"/>
                <a:cs typeface="Times New Roman" panose="02020603050405020304" pitchFamily="18" charset="0"/>
              </a:rPr>
              <a:t>When we get discouraged about the state of the world here on earth,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3200" b="1" kern="100" dirty="0">
                <a:effectLst/>
                <a:latin typeface="Aptos" panose="020B0004020202020204" pitchFamily="34" charset="0"/>
                <a:ea typeface="Aptos" panose="020B0004020202020204" pitchFamily="34" charset="0"/>
                <a:cs typeface="Times New Roman" panose="02020603050405020304" pitchFamily="18" charset="0"/>
              </a:rPr>
              <a:t>how do these words encourage us to not give up hope,  but cling to Christ at all times?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217687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2873" y="629151"/>
            <a:ext cx="8453320" cy="5362575"/>
          </a:xfrm>
          <a:prstGeom prst="rect">
            <a:avLst/>
          </a:prstGeom>
        </p:spPr>
      </p:pic>
    </p:spTree>
    <p:extLst>
      <p:ext uri="{BB962C8B-B14F-4D97-AF65-F5344CB8AC3E}">
        <p14:creationId xmlns:p14="http://schemas.microsoft.com/office/powerpoint/2010/main" val="3559828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1010" t="7834" b="10233"/>
          <a:stretch/>
        </p:blipFill>
        <p:spPr>
          <a:xfrm>
            <a:off x="1179095" y="156411"/>
            <a:ext cx="6845968" cy="6303068"/>
          </a:xfrm>
          <a:prstGeom prst="rect">
            <a:avLst/>
          </a:prstGeom>
        </p:spPr>
      </p:pic>
    </p:spTree>
    <p:extLst>
      <p:ext uri="{BB962C8B-B14F-4D97-AF65-F5344CB8AC3E}">
        <p14:creationId xmlns:p14="http://schemas.microsoft.com/office/powerpoint/2010/main" val="3247069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phesians 1:22 23 Artwork | Bible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803" y="278202"/>
            <a:ext cx="6315563" cy="631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7839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5345" y="192505"/>
            <a:ext cx="6509086" cy="6509086"/>
          </a:xfrm>
          <a:prstGeom prst="rect">
            <a:avLst/>
          </a:prstGeom>
        </p:spPr>
      </p:pic>
    </p:spTree>
    <p:extLst>
      <p:ext uri="{BB962C8B-B14F-4D97-AF65-F5344CB8AC3E}">
        <p14:creationId xmlns:p14="http://schemas.microsoft.com/office/powerpoint/2010/main" val="2118433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373480" y="161340"/>
            <a:ext cx="6435014" cy="6426690"/>
          </a:xfrm>
          <a:prstGeom prst="rect">
            <a:avLst/>
          </a:prstGeom>
        </p:spPr>
      </p:pic>
    </p:spTree>
    <p:extLst>
      <p:ext uri="{BB962C8B-B14F-4D97-AF65-F5344CB8AC3E}">
        <p14:creationId xmlns:p14="http://schemas.microsoft.com/office/powerpoint/2010/main" val="1971412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3D2D0-BEA6-B3B5-DD66-EBB33CFB73C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B2A3B58-6D13-CA35-8F9D-6B9AC8D8E258}"/>
              </a:ext>
            </a:extLst>
          </p:cNvPr>
          <p:cNvPicPr>
            <a:picLocks noGrp="1" noChangeAspect="1"/>
          </p:cNvPicPr>
          <p:nvPr>
            <p:ph idx="1"/>
          </p:nvPr>
        </p:nvPicPr>
        <p:blipFill>
          <a:blip r:embed="rId2"/>
          <a:stretch>
            <a:fillRect/>
          </a:stretch>
        </p:blipFill>
        <p:spPr>
          <a:xfrm>
            <a:off x="750925" y="1690689"/>
            <a:ext cx="7886700" cy="3105873"/>
          </a:xfrm>
          <a:prstGeom prst="rect">
            <a:avLst/>
          </a:prstGeom>
        </p:spPr>
      </p:pic>
    </p:spTree>
    <p:extLst>
      <p:ext uri="{BB962C8B-B14F-4D97-AF65-F5344CB8AC3E}">
        <p14:creationId xmlns:p14="http://schemas.microsoft.com/office/powerpoint/2010/main" val="2254259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37EB9-D6EC-A7BC-FCEE-AE00B99FEB4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D97CB11-1887-F5B7-CF1C-FA279FB5176E}"/>
              </a:ext>
            </a:extLst>
          </p:cNvPr>
          <p:cNvPicPr>
            <a:picLocks noGrp="1" noChangeAspect="1"/>
          </p:cNvPicPr>
          <p:nvPr>
            <p:ph idx="1"/>
          </p:nvPr>
        </p:nvPicPr>
        <p:blipFill>
          <a:blip r:embed="rId2"/>
          <a:stretch>
            <a:fillRect/>
          </a:stretch>
        </p:blipFill>
        <p:spPr>
          <a:xfrm>
            <a:off x="298403" y="549718"/>
            <a:ext cx="8433723" cy="5622482"/>
          </a:xfrm>
          <a:prstGeom prst="rect">
            <a:avLst/>
          </a:prstGeom>
        </p:spPr>
      </p:pic>
    </p:spTree>
    <p:extLst>
      <p:ext uri="{BB962C8B-B14F-4D97-AF65-F5344CB8AC3E}">
        <p14:creationId xmlns:p14="http://schemas.microsoft.com/office/powerpoint/2010/main" val="4152372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A43B03-5E80-7EC4-4D91-90906271B563}"/>
              </a:ext>
            </a:extLst>
          </p:cNvPr>
          <p:cNvPicPr>
            <a:picLocks noChangeAspect="1"/>
          </p:cNvPicPr>
          <p:nvPr/>
        </p:nvPicPr>
        <p:blipFill>
          <a:blip r:embed="rId2"/>
          <a:stretch>
            <a:fillRect/>
          </a:stretch>
        </p:blipFill>
        <p:spPr>
          <a:xfrm>
            <a:off x="485347" y="211844"/>
            <a:ext cx="5483938" cy="3083592"/>
          </a:xfrm>
          <a:prstGeom prst="rect">
            <a:avLst/>
          </a:prstGeom>
        </p:spPr>
      </p:pic>
      <p:pic>
        <p:nvPicPr>
          <p:cNvPr id="2052" name="Picture 4" descr="ancient ephesus map">
            <a:extLst>
              <a:ext uri="{FF2B5EF4-FFF2-40B4-BE49-F238E27FC236}">
                <a16:creationId xmlns:a16="http://schemas.microsoft.com/office/drawing/2014/main" id="{BCCB24F5-5CFC-F699-8762-613A6E098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25" y="3200030"/>
            <a:ext cx="4671276" cy="32418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phesus">
            <a:extLst>
              <a:ext uri="{FF2B5EF4-FFF2-40B4-BE49-F238E27FC236}">
                <a16:creationId xmlns:a16="http://schemas.microsoft.com/office/drawing/2014/main" id="{F7752060-D025-537D-0499-0F8FDE6FE9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1727" y="2473622"/>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066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BAA7BBDA-DE75-DF2F-2D62-ECD56F5982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825" t="16861" r="25816" b="16779"/>
          <a:stretch>
            <a:fillRect/>
          </a:stretch>
        </p:blipFill>
        <p:spPr bwMode="auto">
          <a:xfrm>
            <a:off x="846061" y="376219"/>
            <a:ext cx="7276386" cy="5983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58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a:extLst>
              <a:ext uri="{FF2B5EF4-FFF2-40B4-BE49-F238E27FC236}">
                <a16:creationId xmlns:a16="http://schemas.microsoft.com/office/drawing/2014/main" id="{363B45A7-6727-C77E-28A2-2D6D09A73FC9}"/>
              </a:ext>
            </a:extLst>
          </p:cNvPr>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l="29500" t="14890" r="26300" b="50978"/>
          <a:stretch>
            <a:fillRect/>
          </a:stretch>
        </p:blipFill>
        <p:spPr bwMode="auto">
          <a:xfrm rot="21540000">
            <a:off x="242396" y="979905"/>
            <a:ext cx="8557145" cy="371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91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a:extLst>
              <a:ext uri="{FF2B5EF4-FFF2-40B4-BE49-F238E27FC236}">
                <a16:creationId xmlns:a16="http://schemas.microsoft.com/office/drawing/2014/main" id="{A1E590E5-0CCD-BDCC-36A3-23DB49CF2FA3}"/>
              </a:ext>
            </a:extLst>
          </p:cNvPr>
          <p:cNvPicPr>
            <a:picLocks noChangeAspect="1" noChangeArrowheads="1"/>
          </p:cNvPicPr>
          <p:nvPr/>
        </p:nvPicPr>
        <p:blipFill>
          <a:blip r:embed="rId2">
            <a:lum bright="-20000" contrast="60000"/>
            <a:extLst>
              <a:ext uri="{28A0092B-C50C-407E-A947-70E740481C1C}">
                <a14:useLocalDpi xmlns:a14="http://schemas.microsoft.com/office/drawing/2010/main" val="0"/>
              </a:ext>
            </a:extLst>
          </a:blip>
          <a:srcRect l="46854" t="21802" r="10597" b="14276"/>
          <a:stretch>
            <a:fillRect/>
          </a:stretch>
        </p:blipFill>
        <p:spPr bwMode="auto">
          <a:xfrm>
            <a:off x="657547" y="285250"/>
            <a:ext cx="7443626" cy="6287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8493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488AF5-2AD1-8F3C-132E-FB89131E9974}"/>
              </a:ext>
            </a:extLst>
          </p:cNvPr>
          <p:cNvPicPr>
            <a:picLocks noChangeAspect="1"/>
          </p:cNvPicPr>
          <p:nvPr/>
        </p:nvPicPr>
        <p:blipFill>
          <a:blip r:embed="rId2"/>
          <a:stretch>
            <a:fillRect/>
          </a:stretch>
        </p:blipFill>
        <p:spPr>
          <a:xfrm>
            <a:off x="701079" y="662611"/>
            <a:ext cx="7665775" cy="5629029"/>
          </a:xfrm>
          <a:prstGeom prst="rect">
            <a:avLst/>
          </a:prstGeom>
        </p:spPr>
      </p:pic>
    </p:spTree>
    <p:extLst>
      <p:ext uri="{BB962C8B-B14F-4D97-AF65-F5344CB8AC3E}">
        <p14:creationId xmlns:p14="http://schemas.microsoft.com/office/powerpoint/2010/main" val="937124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6344A474-17ED-2C78-0A72-52849AF83C64}"/>
              </a:ext>
            </a:extLst>
          </p:cNvPr>
          <p:cNvPicPr>
            <a:picLocks noChangeAspect="1"/>
          </p:cNvPicPr>
          <p:nvPr/>
        </p:nvPicPr>
        <p:blipFill rotWithShape="1">
          <a:blip r:embed="rId2"/>
          <a:srcRect l="645" r="10672" b="-1"/>
          <a:stretch/>
        </p:blipFill>
        <p:spPr>
          <a:xfrm>
            <a:off x="348541" y="237928"/>
            <a:ext cx="8446918" cy="6334018"/>
          </a:xfrm>
          <a:prstGeom prst="rect">
            <a:avLst/>
          </a:prstGeom>
        </p:spPr>
      </p:pic>
    </p:spTree>
    <p:extLst>
      <p:ext uri="{BB962C8B-B14F-4D97-AF65-F5344CB8AC3E}">
        <p14:creationId xmlns:p14="http://schemas.microsoft.com/office/powerpoint/2010/main" val="3220490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27C088-F5B1-F4CC-96AE-FFC6299E5B81}"/>
              </a:ext>
            </a:extLst>
          </p:cNvPr>
          <p:cNvPicPr>
            <a:picLocks noChangeAspect="1"/>
          </p:cNvPicPr>
          <p:nvPr/>
        </p:nvPicPr>
        <p:blipFill>
          <a:blip r:embed="rId2"/>
          <a:stretch>
            <a:fillRect/>
          </a:stretch>
        </p:blipFill>
        <p:spPr>
          <a:xfrm>
            <a:off x="532116" y="312579"/>
            <a:ext cx="8017552" cy="5389577"/>
          </a:xfrm>
          <a:prstGeom prst="rect">
            <a:avLst/>
          </a:prstGeom>
        </p:spPr>
      </p:pic>
    </p:spTree>
    <p:extLst>
      <p:ext uri="{BB962C8B-B14F-4D97-AF65-F5344CB8AC3E}">
        <p14:creationId xmlns:p14="http://schemas.microsoft.com/office/powerpoint/2010/main" val="305542802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208</TotalTime>
  <Words>911</Words>
  <Application>Microsoft Office PowerPoint</Application>
  <PresentationFormat>On-screen Show (4:3)</PresentationFormat>
  <Paragraphs>30</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Aptos</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66</cp:revision>
  <dcterms:created xsi:type="dcterms:W3CDTF">2016-02-18T03:34:46Z</dcterms:created>
  <dcterms:modified xsi:type="dcterms:W3CDTF">2024-05-31T14:06:35Z</dcterms:modified>
</cp:coreProperties>
</file>