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303" r:id="rId3"/>
    <p:sldId id="293" r:id="rId4"/>
    <p:sldId id="256" r:id="rId5"/>
    <p:sldId id="257" r:id="rId6"/>
    <p:sldId id="259" r:id="rId7"/>
    <p:sldId id="261" r:id="rId8"/>
    <p:sldId id="262" r:id="rId9"/>
    <p:sldId id="263" r:id="rId10"/>
    <p:sldId id="264" r:id="rId11"/>
    <p:sldId id="265" r:id="rId12"/>
    <p:sldId id="278" r:id="rId13"/>
    <p:sldId id="270" r:id="rId14"/>
    <p:sldId id="275" r:id="rId15"/>
    <p:sldId id="271" r:id="rId16"/>
    <p:sldId id="299" r:id="rId17"/>
    <p:sldId id="305" r:id="rId18"/>
    <p:sldId id="306" r:id="rId19"/>
    <p:sldId id="307" r:id="rId20"/>
    <p:sldId id="308" r:id="rId21"/>
    <p:sldId id="309" r:id="rId22"/>
    <p:sldId id="300" r:id="rId23"/>
    <p:sldId id="302" r:id="rId24"/>
    <p:sldId id="304" r:id="rId25"/>
    <p:sldId id="310" r:id="rId26"/>
    <p:sldId id="31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1C316-12C7-4029-A164-A7EAD56B32A1}" v="57" dt="2024-04-05T15:22:45.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8AB1C316-12C7-4029-A164-A7EAD56B32A1}"/>
    <pc:docChg chg="undo custSel delSld modSld sldOrd">
      <pc:chgData name="David Nehrenz" userId="491cf678-319b-4c35-abbe-fee1955a26b5" providerId="ADAL" clId="{8AB1C316-12C7-4029-A164-A7EAD56B32A1}" dt="2024-04-05T15:23:31.869" v="298" actId="47"/>
      <pc:docMkLst>
        <pc:docMk/>
      </pc:docMkLst>
      <pc:sldChg chg="addSp delSp modSp mod setBg">
        <pc:chgData name="David Nehrenz" userId="491cf678-319b-4c35-abbe-fee1955a26b5" providerId="ADAL" clId="{8AB1C316-12C7-4029-A164-A7EAD56B32A1}" dt="2024-04-05T14:48:08.640" v="62" actId="1076"/>
        <pc:sldMkLst>
          <pc:docMk/>
          <pc:sldMk cId="29158659" sldId="256"/>
        </pc:sldMkLst>
        <pc:spChg chg="add del">
          <ac:chgData name="David Nehrenz" userId="491cf678-319b-4c35-abbe-fee1955a26b5" providerId="ADAL" clId="{8AB1C316-12C7-4029-A164-A7EAD56B32A1}" dt="2024-04-05T14:44:18.324" v="20" actId="26606"/>
          <ac:spMkLst>
            <pc:docMk/>
            <pc:sldMk cId="29158659" sldId="256"/>
            <ac:spMk id="8" creationId="{22F15A2D-2324-487D-A02A-BF46C5C580EB}"/>
          </ac:spMkLst>
        </pc:spChg>
        <pc:spChg chg="add del">
          <ac:chgData name="David Nehrenz" userId="491cf678-319b-4c35-abbe-fee1955a26b5" providerId="ADAL" clId="{8AB1C316-12C7-4029-A164-A7EAD56B32A1}" dt="2024-04-05T14:44:18.324" v="20" actId="26606"/>
          <ac:spMkLst>
            <pc:docMk/>
            <pc:sldMk cId="29158659" sldId="256"/>
            <ac:spMk id="10" creationId="{17A7F34E-D418-47E2-9F86-2C45BBC31210}"/>
          </ac:spMkLst>
        </pc:spChg>
        <pc:spChg chg="add del">
          <ac:chgData name="David Nehrenz" userId="491cf678-319b-4c35-abbe-fee1955a26b5" providerId="ADAL" clId="{8AB1C316-12C7-4029-A164-A7EAD56B32A1}" dt="2024-04-05T14:44:18.324" v="20" actId="26606"/>
          <ac:spMkLst>
            <pc:docMk/>
            <pc:sldMk cId="29158659" sldId="256"/>
            <ac:spMk id="12" creationId="{2AEAFA59-923A-4F54-8B49-44C970BCC323}"/>
          </ac:spMkLst>
        </pc:spChg>
        <pc:picChg chg="del">
          <ac:chgData name="David Nehrenz" userId="491cf678-319b-4c35-abbe-fee1955a26b5" providerId="ADAL" clId="{8AB1C316-12C7-4029-A164-A7EAD56B32A1}" dt="2024-04-05T14:43:57.436" v="17" actId="478"/>
          <ac:picMkLst>
            <pc:docMk/>
            <pc:sldMk cId="29158659" sldId="256"/>
            <ac:picMk id="2" creationId="{00000000-0000-0000-0000-000000000000}"/>
          </ac:picMkLst>
        </pc:picChg>
        <pc:picChg chg="add del mod">
          <ac:chgData name="David Nehrenz" userId="491cf678-319b-4c35-abbe-fee1955a26b5" providerId="ADAL" clId="{8AB1C316-12C7-4029-A164-A7EAD56B32A1}" dt="2024-04-05T14:44:27.881" v="24" actId="478"/>
          <ac:picMkLst>
            <pc:docMk/>
            <pc:sldMk cId="29158659" sldId="256"/>
            <ac:picMk id="3" creationId="{0D17BC65-79F4-EBDB-E5B3-D7A7DB6CBB42}"/>
          </ac:picMkLst>
        </pc:picChg>
        <pc:picChg chg="add mod">
          <ac:chgData name="David Nehrenz" userId="491cf678-319b-4c35-abbe-fee1955a26b5" providerId="ADAL" clId="{8AB1C316-12C7-4029-A164-A7EAD56B32A1}" dt="2024-04-05T14:48:08.640" v="62" actId="1076"/>
          <ac:picMkLst>
            <pc:docMk/>
            <pc:sldMk cId="29158659" sldId="256"/>
            <ac:picMk id="1026" creationId="{BAA7BBDA-DE75-DF2F-2D62-ECD56F5982D7}"/>
          </ac:picMkLst>
        </pc:picChg>
      </pc:sldChg>
      <pc:sldChg chg="addSp delSp modSp mod">
        <pc:chgData name="David Nehrenz" userId="491cf678-319b-4c35-abbe-fee1955a26b5" providerId="ADAL" clId="{8AB1C316-12C7-4029-A164-A7EAD56B32A1}" dt="2024-04-05T14:49:39.216" v="74" actId="1076"/>
        <pc:sldMkLst>
          <pc:docMk/>
          <pc:sldMk cId="39191633" sldId="257"/>
        </pc:sldMkLst>
        <pc:spChg chg="del mod">
          <ac:chgData name="David Nehrenz" userId="491cf678-319b-4c35-abbe-fee1955a26b5" providerId="ADAL" clId="{8AB1C316-12C7-4029-A164-A7EAD56B32A1}" dt="2024-04-05T14:49:08.575" v="68" actId="478"/>
          <ac:spMkLst>
            <pc:docMk/>
            <pc:sldMk cId="39191633" sldId="257"/>
            <ac:spMk id="2" creationId="{00000000-0000-0000-0000-000000000000}"/>
          </ac:spMkLst>
        </pc:spChg>
        <pc:spChg chg="add del mod">
          <ac:chgData name="David Nehrenz" userId="491cf678-319b-4c35-abbe-fee1955a26b5" providerId="ADAL" clId="{8AB1C316-12C7-4029-A164-A7EAD56B32A1}" dt="2024-04-05T14:49:11.562" v="69" actId="478"/>
          <ac:spMkLst>
            <pc:docMk/>
            <pc:sldMk cId="39191633" sldId="257"/>
            <ac:spMk id="4" creationId="{60EFB326-002A-EB73-CEEE-EBBC4101C9C2}"/>
          </ac:spMkLst>
        </pc:spChg>
        <pc:picChg chg="add mod">
          <ac:chgData name="David Nehrenz" userId="491cf678-319b-4c35-abbe-fee1955a26b5" providerId="ADAL" clId="{8AB1C316-12C7-4029-A164-A7EAD56B32A1}" dt="2024-04-05T14:49:39.216" v="74" actId="1076"/>
          <ac:picMkLst>
            <pc:docMk/>
            <pc:sldMk cId="39191633" sldId="257"/>
            <ac:picMk id="3074" creationId="{363B45A7-6727-C77E-28A2-2D6D09A73FC9}"/>
          </ac:picMkLst>
        </pc:picChg>
      </pc:sldChg>
      <pc:sldChg chg="addSp delSp modSp mod">
        <pc:chgData name="David Nehrenz" userId="491cf678-319b-4c35-abbe-fee1955a26b5" providerId="ADAL" clId="{8AB1C316-12C7-4029-A164-A7EAD56B32A1}" dt="2024-04-05T14:52:37.139" v="216" actId="20577"/>
        <pc:sldMkLst>
          <pc:docMk/>
          <pc:sldMk cId="1251252956" sldId="258"/>
        </pc:sldMkLst>
        <pc:spChg chg="del">
          <ac:chgData name="David Nehrenz" userId="491cf678-319b-4c35-abbe-fee1955a26b5" providerId="ADAL" clId="{8AB1C316-12C7-4029-A164-A7EAD56B32A1}" dt="2024-04-05T14:50:19.181" v="83" actId="478"/>
          <ac:spMkLst>
            <pc:docMk/>
            <pc:sldMk cId="1251252956" sldId="258"/>
            <ac:spMk id="2" creationId="{00000000-0000-0000-0000-000000000000}"/>
          </ac:spMkLst>
        </pc:spChg>
        <pc:spChg chg="add del mod">
          <ac:chgData name="David Nehrenz" userId="491cf678-319b-4c35-abbe-fee1955a26b5" providerId="ADAL" clId="{8AB1C316-12C7-4029-A164-A7EAD56B32A1}" dt="2024-04-05T14:50:21.709" v="84" actId="478"/>
          <ac:spMkLst>
            <pc:docMk/>
            <pc:sldMk cId="1251252956" sldId="258"/>
            <ac:spMk id="4" creationId="{2EBFCFD3-E6ED-E3CA-2339-580F9FD13132}"/>
          </ac:spMkLst>
        </pc:spChg>
        <pc:spChg chg="add mod">
          <ac:chgData name="David Nehrenz" userId="491cf678-319b-4c35-abbe-fee1955a26b5" providerId="ADAL" clId="{8AB1C316-12C7-4029-A164-A7EAD56B32A1}" dt="2024-04-05T14:52:37.139" v="216" actId="20577"/>
          <ac:spMkLst>
            <pc:docMk/>
            <pc:sldMk cId="1251252956" sldId="258"/>
            <ac:spMk id="5" creationId="{96D9C4A5-4719-166A-3AD2-75CC2A8F7DAF}"/>
          </ac:spMkLst>
        </pc:spChg>
      </pc:sldChg>
      <pc:sldChg chg="addSp delSp modSp mod">
        <pc:chgData name="David Nehrenz" userId="491cf678-319b-4c35-abbe-fee1955a26b5" providerId="ADAL" clId="{8AB1C316-12C7-4029-A164-A7EAD56B32A1}" dt="2024-04-05T14:50:13.026" v="82" actId="1076"/>
        <pc:sldMkLst>
          <pc:docMk/>
          <pc:sldMk cId="1178493833" sldId="259"/>
        </pc:sldMkLst>
        <pc:spChg chg="del mod">
          <ac:chgData name="David Nehrenz" userId="491cf678-319b-4c35-abbe-fee1955a26b5" providerId="ADAL" clId="{8AB1C316-12C7-4029-A164-A7EAD56B32A1}" dt="2024-04-05T14:49:45.615" v="76" actId="478"/>
          <ac:spMkLst>
            <pc:docMk/>
            <pc:sldMk cId="1178493833" sldId="259"/>
            <ac:spMk id="3" creationId="{00000000-0000-0000-0000-000000000000}"/>
          </ac:spMkLst>
        </pc:spChg>
        <pc:spChg chg="add del mod">
          <ac:chgData name="David Nehrenz" userId="491cf678-319b-4c35-abbe-fee1955a26b5" providerId="ADAL" clId="{8AB1C316-12C7-4029-A164-A7EAD56B32A1}" dt="2024-04-05T14:49:49.325" v="77" actId="478"/>
          <ac:spMkLst>
            <pc:docMk/>
            <pc:sldMk cId="1178493833" sldId="259"/>
            <ac:spMk id="4" creationId="{F9905AA5-7EC2-3663-05FA-47E8A724A4BA}"/>
          </ac:spMkLst>
        </pc:spChg>
        <pc:picChg chg="add mod">
          <ac:chgData name="David Nehrenz" userId="491cf678-319b-4c35-abbe-fee1955a26b5" providerId="ADAL" clId="{8AB1C316-12C7-4029-A164-A7EAD56B32A1}" dt="2024-04-05T14:50:13.026" v="82" actId="1076"/>
          <ac:picMkLst>
            <pc:docMk/>
            <pc:sldMk cId="1178493833" sldId="259"/>
            <ac:picMk id="4098" creationId="{A1E590E5-0CCD-BDCC-36A3-23DB49CF2FA3}"/>
          </ac:picMkLst>
        </pc:picChg>
      </pc:sldChg>
      <pc:sldChg chg="modSp mod">
        <pc:chgData name="David Nehrenz" userId="491cf678-319b-4c35-abbe-fee1955a26b5" providerId="ADAL" clId="{8AB1C316-12C7-4029-A164-A7EAD56B32A1}" dt="2024-04-05T14:53:35.353" v="223" actId="1076"/>
        <pc:sldMkLst>
          <pc:docMk/>
          <pc:sldMk cId="711351049" sldId="260"/>
        </pc:sldMkLst>
        <pc:spChg chg="mod">
          <ac:chgData name="David Nehrenz" userId="491cf678-319b-4c35-abbe-fee1955a26b5" providerId="ADAL" clId="{8AB1C316-12C7-4029-A164-A7EAD56B32A1}" dt="2024-04-05T14:53:35.353" v="223" actId="1076"/>
          <ac:spMkLst>
            <pc:docMk/>
            <pc:sldMk cId="711351049" sldId="260"/>
            <ac:spMk id="2" creationId="{00000000-0000-0000-0000-000000000000}"/>
          </ac:spMkLst>
        </pc:spChg>
      </pc:sldChg>
      <pc:sldChg chg="addSp delSp modSp mod">
        <pc:chgData name="David Nehrenz" userId="491cf678-319b-4c35-abbe-fee1955a26b5" providerId="ADAL" clId="{8AB1C316-12C7-4029-A164-A7EAD56B32A1}" dt="2024-04-05T14:59:25.384" v="240" actId="1076"/>
        <pc:sldMkLst>
          <pc:docMk/>
          <pc:sldMk cId="937124863" sldId="261"/>
        </pc:sldMkLst>
        <pc:spChg chg="add del mod">
          <ac:chgData name="David Nehrenz" userId="491cf678-319b-4c35-abbe-fee1955a26b5" providerId="ADAL" clId="{8AB1C316-12C7-4029-A164-A7EAD56B32A1}" dt="2024-04-05T14:58:39.660" v="227" actId="478"/>
          <ac:spMkLst>
            <pc:docMk/>
            <pc:sldMk cId="937124863" sldId="261"/>
            <ac:spMk id="3" creationId="{D3516DB6-0634-96B4-A837-F79F24B60CF7}"/>
          </ac:spMkLst>
        </pc:spChg>
        <pc:spChg chg="del mod">
          <ac:chgData name="David Nehrenz" userId="491cf678-319b-4c35-abbe-fee1955a26b5" providerId="ADAL" clId="{8AB1C316-12C7-4029-A164-A7EAD56B32A1}" dt="2024-04-05T14:58:37.166" v="226" actId="478"/>
          <ac:spMkLst>
            <pc:docMk/>
            <pc:sldMk cId="937124863" sldId="261"/>
            <ac:spMk id="4" creationId="{00000000-0000-0000-0000-000000000000}"/>
          </ac:spMkLst>
        </pc:spChg>
        <pc:picChg chg="del">
          <ac:chgData name="David Nehrenz" userId="491cf678-319b-4c35-abbe-fee1955a26b5" providerId="ADAL" clId="{8AB1C316-12C7-4029-A164-A7EAD56B32A1}" dt="2024-04-05T14:58:31.082" v="224" actId="478"/>
          <ac:picMkLst>
            <pc:docMk/>
            <pc:sldMk cId="937124863" sldId="261"/>
            <ac:picMk id="5" creationId="{00000000-0000-0000-0000-000000000000}"/>
          </ac:picMkLst>
        </pc:picChg>
        <pc:picChg chg="add mod">
          <ac:chgData name="David Nehrenz" userId="491cf678-319b-4c35-abbe-fee1955a26b5" providerId="ADAL" clId="{8AB1C316-12C7-4029-A164-A7EAD56B32A1}" dt="2024-04-05T14:59:25.384" v="240" actId="1076"/>
          <ac:picMkLst>
            <pc:docMk/>
            <pc:sldMk cId="937124863" sldId="261"/>
            <ac:picMk id="6" creationId="{E2488AF5-2AD1-8F3C-132E-FB89131E9974}"/>
          </ac:picMkLst>
        </pc:picChg>
      </pc:sldChg>
      <pc:sldChg chg="addSp delSp modSp mod setBg">
        <pc:chgData name="David Nehrenz" userId="491cf678-319b-4c35-abbe-fee1955a26b5" providerId="ADAL" clId="{8AB1C316-12C7-4029-A164-A7EAD56B32A1}" dt="2024-04-05T14:59:18.146" v="237" actId="1076"/>
        <pc:sldMkLst>
          <pc:docMk/>
          <pc:sldMk cId="3220490670" sldId="262"/>
        </pc:sldMkLst>
        <pc:spChg chg="add">
          <ac:chgData name="David Nehrenz" userId="491cf678-319b-4c35-abbe-fee1955a26b5" providerId="ADAL" clId="{8AB1C316-12C7-4029-A164-A7EAD56B32A1}" dt="2024-04-05T14:59:13.255" v="235" actId="26606"/>
          <ac:spMkLst>
            <pc:docMk/>
            <pc:sldMk cId="3220490670" sldId="262"/>
            <ac:spMk id="7" creationId="{42A4FC2C-047E-45A5-965D-8E1E3BF09BC6}"/>
          </ac:spMkLst>
        </pc:spChg>
        <pc:picChg chg="add mod">
          <ac:chgData name="David Nehrenz" userId="491cf678-319b-4c35-abbe-fee1955a26b5" providerId="ADAL" clId="{8AB1C316-12C7-4029-A164-A7EAD56B32A1}" dt="2024-04-05T14:59:18.146" v="237" actId="1076"/>
          <ac:picMkLst>
            <pc:docMk/>
            <pc:sldMk cId="3220490670" sldId="262"/>
            <ac:picMk id="2" creationId="{6344A474-17ED-2C78-0A72-52849AF83C64}"/>
          </ac:picMkLst>
        </pc:picChg>
        <pc:picChg chg="del">
          <ac:chgData name="David Nehrenz" userId="491cf678-319b-4c35-abbe-fee1955a26b5" providerId="ADAL" clId="{8AB1C316-12C7-4029-A164-A7EAD56B32A1}" dt="2024-04-05T14:58:47.897" v="230" actId="478"/>
          <ac:picMkLst>
            <pc:docMk/>
            <pc:sldMk cId="3220490670" sldId="262"/>
            <ac:picMk id="4" creationId="{00000000-0000-0000-0000-000000000000}"/>
          </ac:picMkLst>
        </pc:picChg>
      </pc:sldChg>
      <pc:sldChg chg="addSp delSp modSp mod">
        <pc:chgData name="David Nehrenz" userId="491cf678-319b-4c35-abbe-fee1955a26b5" providerId="ADAL" clId="{8AB1C316-12C7-4029-A164-A7EAD56B32A1}" dt="2024-04-05T14:59:49.857" v="244" actId="14100"/>
        <pc:sldMkLst>
          <pc:docMk/>
          <pc:sldMk cId="3055428022" sldId="263"/>
        </pc:sldMkLst>
        <pc:picChg chg="add mod">
          <ac:chgData name="David Nehrenz" userId="491cf678-319b-4c35-abbe-fee1955a26b5" providerId="ADAL" clId="{8AB1C316-12C7-4029-A164-A7EAD56B32A1}" dt="2024-04-05T14:59:49.857" v="244" actId="14100"/>
          <ac:picMkLst>
            <pc:docMk/>
            <pc:sldMk cId="3055428022" sldId="263"/>
            <ac:picMk id="2" creationId="{A427C088-F5B1-F4CC-96AE-FFC6299E5B81}"/>
          </ac:picMkLst>
        </pc:picChg>
        <pc:picChg chg="del">
          <ac:chgData name="David Nehrenz" userId="491cf678-319b-4c35-abbe-fee1955a26b5" providerId="ADAL" clId="{8AB1C316-12C7-4029-A164-A7EAD56B32A1}" dt="2024-04-05T14:59:27.821" v="241" actId="478"/>
          <ac:picMkLst>
            <pc:docMk/>
            <pc:sldMk cId="3055428022" sldId="263"/>
            <ac:picMk id="4" creationId="{00000000-0000-0000-0000-000000000000}"/>
          </ac:picMkLst>
        </pc:picChg>
      </pc:sldChg>
      <pc:sldChg chg="addSp delSp modSp mod">
        <pc:chgData name="David Nehrenz" userId="491cf678-319b-4c35-abbe-fee1955a26b5" providerId="ADAL" clId="{8AB1C316-12C7-4029-A164-A7EAD56B32A1}" dt="2024-04-05T15:00:14.249" v="248" actId="1076"/>
        <pc:sldMkLst>
          <pc:docMk/>
          <pc:sldMk cId="3694586450" sldId="264"/>
        </pc:sldMkLst>
        <pc:picChg chg="add mod">
          <ac:chgData name="David Nehrenz" userId="491cf678-319b-4c35-abbe-fee1955a26b5" providerId="ADAL" clId="{8AB1C316-12C7-4029-A164-A7EAD56B32A1}" dt="2024-04-05T15:00:14.249" v="248" actId="1076"/>
          <ac:picMkLst>
            <pc:docMk/>
            <pc:sldMk cId="3694586450" sldId="264"/>
            <ac:picMk id="2" creationId="{DCCD2657-EAD2-C6EC-B1D0-4D81F1FD4A9B}"/>
          </ac:picMkLst>
        </pc:picChg>
        <pc:picChg chg="del">
          <ac:chgData name="David Nehrenz" userId="491cf678-319b-4c35-abbe-fee1955a26b5" providerId="ADAL" clId="{8AB1C316-12C7-4029-A164-A7EAD56B32A1}" dt="2024-04-05T14:59:56.123" v="245" actId="478"/>
          <ac:picMkLst>
            <pc:docMk/>
            <pc:sldMk cId="3694586450" sldId="264"/>
            <ac:picMk id="4" creationId="{00000000-0000-0000-0000-000000000000}"/>
          </ac:picMkLst>
        </pc:picChg>
      </pc:sldChg>
      <pc:sldChg chg="addSp delSp modSp mod">
        <pc:chgData name="David Nehrenz" userId="491cf678-319b-4c35-abbe-fee1955a26b5" providerId="ADAL" clId="{8AB1C316-12C7-4029-A164-A7EAD56B32A1}" dt="2024-04-05T15:01:04.465" v="257" actId="1076"/>
        <pc:sldMkLst>
          <pc:docMk/>
          <pc:sldMk cId="3573734459" sldId="265"/>
        </pc:sldMkLst>
        <pc:spChg chg="add del mod">
          <ac:chgData name="David Nehrenz" userId="491cf678-319b-4c35-abbe-fee1955a26b5" providerId="ADAL" clId="{8AB1C316-12C7-4029-A164-A7EAD56B32A1}" dt="2024-04-05T15:00:23.834" v="250" actId="478"/>
          <ac:spMkLst>
            <pc:docMk/>
            <pc:sldMk cId="3573734459" sldId="265"/>
            <ac:spMk id="3" creationId="{BF5FC7C0-745C-C458-F721-FC95558A2E37}"/>
          </ac:spMkLst>
        </pc:spChg>
        <pc:spChg chg="del">
          <ac:chgData name="David Nehrenz" userId="491cf678-319b-4c35-abbe-fee1955a26b5" providerId="ADAL" clId="{8AB1C316-12C7-4029-A164-A7EAD56B32A1}" dt="2024-04-05T15:00:19.790" v="249" actId="478"/>
          <ac:spMkLst>
            <pc:docMk/>
            <pc:sldMk cId="3573734459" sldId="265"/>
            <ac:spMk id="5" creationId="{00000000-0000-0000-0000-000000000000}"/>
          </ac:spMkLst>
        </pc:spChg>
        <pc:picChg chg="add mod">
          <ac:chgData name="David Nehrenz" userId="491cf678-319b-4c35-abbe-fee1955a26b5" providerId="ADAL" clId="{8AB1C316-12C7-4029-A164-A7EAD56B32A1}" dt="2024-04-05T15:00:43.697" v="254" actId="1076"/>
          <ac:picMkLst>
            <pc:docMk/>
            <pc:sldMk cId="3573734459" sldId="265"/>
            <ac:picMk id="4" creationId="{F9A556C1-8BC8-3931-541A-49216AE61C6B}"/>
          </ac:picMkLst>
        </pc:picChg>
        <pc:picChg chg="add mod">
          <ac:chgData name="David Nehrenz" userId="491cf678-319b-4c35-abbe-fee1955a26b5" providerId="ADAL" clId="{8AB1C316-12C7-4029-A164-A7EAD56B32A1}" dt="2024-04-05T15:01:04.465" v="257" actId="1076"/>
          <ac:picMkLst>
            <pc:docMk/>
            <pc:sldMk cId="3573734459" sldId="265"/>
            <ac:picMk id="6" creationId="{3772F43A-5179-3738-D7D7-4FE97F09B34A}"/>
          </ac:picMkLst>
        </pc:picChg>
      </pc:sldChg>
      <pc:sldChg chg="addSp delSp modSp mod">
        <pc:chgData name="David Nehrenz" userId="491cf678-319b-4c35-abbe-fee1955a26b5" providerId="ADAL" clId="{8AB1C316-12C7-4029-A164-A7EAD56B32A1}" dt="2024-04-05T15:02:20.611" v="272" actId="1076"/>
        <pc:sldMkLst>
          <pc:docMk/>
          <pc:sldMk cId="2196103478" sldId="270"/>
        </pc:sldMkLst>
        <pc:spChg chg="del">
          <ac:chgData name="David Nehrenz" userId="491cf678-319b-4c35-abbe-fee1955a26b5" providerId="ADAL" clId="{8AB1C316-12C7-4029-A164-A7EAD56B32A1}" dt="2024-04-05T15:02:03.036" v="269" actId="478"/>
          <ac:spMkLst>
            <pc:docMk/>
            <pc:sldMk cId="2196103478" sldId="270"/>
            <ac:spMk id="2" creationId="{00000000-0000-0000-0000-000000000000}"/>
          </ac:spMkLst>
        </pc:spChg>
        <pc:spChg chg="add del mod">
          <ac:chgData name="David Nehrenz" userId="491cf678-319b-4c35-abbe-fee1955a26b5" providerId="ADAL" clId="{8AB1C316-12C7-4029-A164-A7EAD56B32A1}" dt="2024-04-05T15:02:04.746" v="270" actId="478"/>
          <ac:spMkLst>
            <pc:docMk/>
            <pc:sldMk cId="2196103478" sldId="270"/>
            <ac:spMk id="5" creationId="{A75CB19F-16C4-0D79-0481-F592BFBDADB6}"/>
          </ac:spMkLst>
        </pc:spChg>
        <pc:picChg chg="del">
          <ac:chgData name="David Nehrenz" userId="491cf678-319b-4c35-abbe-fee1955a26b5" providerId="ADAL" clId="{8AB1C316-12C7-4029-A164-A7EAD56B32A1}" dt="2024-04-05T15:02:01.120" v="268" actId="478"/>
          <ac:picMkLst>
            <pc:docMk/>
            <pc:sldMk cId="2196103478" sldId="270"/>
            <ac:picMk id="4" creationId="{00000000-0000-0000-0000-000000000000}"/>
          </ac:picMkLst>
        </pc:picChg>
        <pc:picChg chg="add mod">
          <ac:chgData name="David Nehrenz" userId="491cf678-319b-4c35-abbe-fee1955a26b5" providerId="ADAL" clId="{8AB1C316-12C7-4029-A164-A7EAD56B32A1}" dt="2024-04-05T15:02:20.611" v="272" actId="1076"/>
          <ac:picMkLst>
            <pc:docMk/>
            <pc:sldMk cId="2196103478" sldId="270"/>
            <ac:picMk id="6" creationId="{921E2659-E8C2-EF70-C36B-73746CBA8AA1}"/>
          </ac:picMkLst>
        </pc:picChg>
      </pc:sldChg>
      <pc:sldChg chg="addSp delSp modSp mod">
        <pc:chgData name="David Nehrenz" userId="491cf678-319b-4c35-abbe-fee1955a26b5" providerId="ADAL" clId="{8AB1C316-12C7-4029-A164-A7EAD56B32A1}" dt="2024-04-05T15:22:45.288" v="294" actId="1076"/>
        <pc:sldMkLst>
          <pc:docMk/>
          <pc:sldMk cId="2963129169" sldId="271"/>
        </pc:sldMkLst>
        <pc:spChg chg="del">
          <ac:chgData name="David Nehrenz" userId="491cf678-319b-4c35-abbe-fee1955a26b5" providerId="ADAL" clId="{8AB1C316-12C7-4029-A164-A7EAD56B32A1}" dt="2024-04-05T15:22:00.495" v="285" actId="478"/>
          <ac:spMkLst>
            <pc:docMk/>
            <pc:sldMk cId="2963129169" sldId="271"/>
            <ac:spMk id="2" creationId="{00000000-0000-0000-0000-000000000000}"/>
          </ac:spMkLst>
        </pc:spChg>
        <pc:spChg chg="add del mod">
          <ac:chgData name="David Nehrenz" userId="491cf678-319b-4c35-abbe-fee1955a26b5" providerId="ADAL" clId="{8AB1C316-12C7-4029-A164-A7EAD56B32A1}" dt="2024-04-05T15:22:02.507" v="286" actId="478"/>
          <ac:spMkLst>
            <pc:docMk/>
            <pc:sldMk cId="2963129169" sldId="271"/>
            <ac:spMk id="5" creationId="{271DCE4C-8362-7454-EC77-F338EC3A2556}"/>
          </ac:spMkLst>
        </pc:spChg>
        <pc:picChg chg="del">
          <ac:chgData name="David Nehrenz" userId="491cf678-319b-4c35-abbe-fee1955a26b5" providerId="ADAL" clId="{8AB1C316-12C7-4029-A164-A7EAD56B32A1}" dt="2024-04-05T15:21:56.992" v="284" actId="478"/>
          <ac:picMkLst>
            <pc:docMk/>
            <pc:sldMk cId="2963129169" sldId="271"/>
            <ac:picMk id="4" creationId="{00000000-0000-0000-0000-000000000000}"/>
          </ac:picMkLst>
        </pc:picChg>
        <pc:picChg chg="add mod">
          <ac:chgData name="David Nehrenz" userId="491cf678-319b-4c35-abbe-fee1955a26b5" providerId="ADAL" clId="{8AB1C316-12C7-4029-A164-A7EAD56B32A1}" dt="2024-04-05T15:22:30.145" v="290" actId="1076"/>
          <ac:picMkLst>
            <pc:docMk/>
            <pc:sldMk cId="2963129169" sldId="271"/>
            <ac:picMk id="6" creationId="{5B74AA2F-F4B4-F3A5-2026-9C77E9E165AF}"/>
          </ac:picMkLst>
        </pc:picChg>
        <pc:picChg chg="add mod">
          <ac:chgData name="David Nehrenz" userId="491cf678-319b-4c35-abbe-fee1955a26b5" providerId="ADAL" clId="{8AB1C316-12C7-4029-A164-A7EAD56B32A1}" dt="2024-04-05T15:22:45.288" v="294" actId="1076"/>
          <ac:picMkLst>
            <pc:docMk/>
            <pc:sldMk cId="2963129169" sldId="271"/>
            <ac:picMk id="6146" creationId="{1EDEE438-609F-AF2E-9D2A-7780301EAB86}"/>
          </ac:picMkLst>
        </pc:picChg>
      </pc:sldChg>
      <pc:sldChg chg="addSp delSp modSp del mod">
        <pc:chgData name="David Nehrenz" userId="491cf678-319b-4c35-abbe-fee1955a26b5" providerId="ADAL" clId="{8AB1C316-12C7-4029-A164-A7EAD56B32A1}" dt="2024-04-05T15:23:31.869" v="298" actId="47"/>
        <pc:sldMkLst>
          <pc:docMk/>
          <pc:sldMk cId="2184276672" sldId="272"/>
        </pc:sldMkLst>
        <pc:spChg chg="del">
          <ac:chgData name="David Nehrenz" userId="491cf678-319b-4c35-abbe-fee1955a26b5" providerId="ADAL" clId="{8AB1C316-12C7-4029-A164-A7EAD56B32A1}" dt="2024-04-05T15:22:49.149" v="296" actId="478"/>
          <ac:spMkLst>
            <pc:docMk/>
            <pc:sldMk cId="2184276672" sldId="272"/>
            <ac:spMk id="2" creationId="{00000000-0000-0000-0000-000000000000}"/>
          </ac:spMkLst>
        </pc:spChg>
        <pc:spChg chg="add del mod">
          <ac:chgData name="David Nehrenz" userId="491cf678-319b-4c35-abbe-fee1955a26b5" providerId="ADAL" clId="{8AB1C316-12C7-4029-A164-A7EAD56B32A1}" dt="2024-04-05T15:22:51.181" v="297" actId="478"/>
          <ac:spMkLst>
            <pc:docMk/>
            <pc:sldMk cId="2184276672" sldId="272"/>
            <ac:spMk id="5" creationId="{5B337F31-5564-E0F6-648F-14A312832292}"/>
          </ac:spMkLst>
        </pc:spChg>
        <pc:picChg chg="del">
          <ac:chgData name="David Nehrenz" userId="491cf678-319b-4c35-abbe-fee1955a26b5" providerId="ADAL" clId="{8AB1C316-12C7-4029-A164-A7EAD56B32A1}" dt="2024-04-05T15:22:47.246" v="295" actId="478"/>
          <ac:picMkLst>
            <pc:docMk/>
            <pc:sldMk cId="2184276672" sldId="272"/>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2858458757" sldId="273"/>
        </pc:sldMkLst>
      </pc:sldChg>
      <pc:sldChg chg="addSp modSp mod">
        <pc:chgData name="David Nehrenz" userId="491cf678-319b-4c35-abbe-fee1955a26b5" providerId="ADAL" clId="{8AB1C316-12C7-4029-A164-A7EAD56B32A1}" dt="2024-04-05T14:43:52.722" v="16" actId="1076"/>
        <pc:sldMkLst>
          <pc:docMk/>
          <pc:sldMk cId="3002449140" sldId="274"/>
        </pc:sldMkLst>
        <pc:spChg chg="mod">
          <ac:chgData name="David Nehrenz" userId="491cf678-319b-4c35-abbe-fee1955a26b5" providerId="ADAL" clId="{8AB1C316-12C7-4029-A164-A7EAD56B32A1}" dt="2024-04-05T14:43:44.347" v="12" actId="255"/>
          <ac:spMkLst>
            <pc:docMk/>
            <pc:sldMk cId="3002449140" sldId="274"/>
            <ac:spMk id="3" creationId="{00000000-0000-0000-0000-000000000000}"/>
          </ac:spMkLst>
        </pc:spChg>
        <pc:picChg chg="add mod">
          <ac:chgData name="David Nehrenz" userId="491cf678-319b-4c35-abbe-fee1955a26b5" providerId="ADAL" clId="{8AB1C316-12C7-4029-A164-A7EAD56B32A1}" dt="2024-04-05T14:43:52.722" v="16" actId="1076"/>
          <ac:picMkLst>
            <pc:docMk/>
            <pc:sldMk cId="3002449140" sldId="274"/>
            <ac:picMk id="2" creationId="{96D27CA5-0A34-21EA-B9F6-5A20AF7653E5}"/>
          </ac:picMkLst>
        </pc:picChg>
      </pc:sldChg>
      <pc:sldChg chg="addSp delSp modSp mod">
        <pc:chgData name="David Nehrenz" userId="491cf678-319b-4c35-abbe-fee1955a26b5" providerId="ADAL" clId="{8AB1C316-12C7-4029-A164-A7EAD56B32A1}" dt="2024-04-05T15:21:53.078" v="283" actId="1076"/>
        <pc:sldMkLst>
          <pc:docMk/>
          <pc:sldMk cId="354023909" sldId="275"/>
        </pc:sldMkLst>
        <pc:spChg chg="del">
          <ac:chgData name="David Nehrenz" userId="491cf678-319b-4c35-abbe-fee1955a26b5" providerId="ADAL" clId="{8AB1C316-12C7-4029-A164-A7EAD56B32A1}" dt="2024-04-05T15:02:45.677" v="274" actId="478"/>
          <ac:spMkLst>
            <pc:docMk/>
            <pc:sldMk cId="354023909" sldId="275"/>
            <ac:spMk id="2" creationId="{00000000-0000-0000-0000-000000000000}"/>
          </ac:spMkLst>
        </pc:spChg>
        <pc:spChg chg="add del mod">
          <ac:chgData name="David Nehrenz" userId="491cf678-319b-4c35-abbe-fee1955a26b5" providerId="ADAL" clId="{8AB1C316-12C7-4029-A164-A7EAD56B32A1}" dt="2024-04-05T15:02:48.427" v="275" actId="478"/>
          <ac:spMkLst>
            <pc:docMk/>
            <pc:sldMk cId="354023909" sldId="275"/>
            <ac:spMk id="5" creationId="{B83B66A1-7902-B93F-FCFF-B083BC355F3C}"/>
          </ac:spMkLst>
        </pc:spChg>
        <pc:picChg chg="del">
          <ac:chgData name="David Nehrenz" userId="491cf678-319b-4c35-abbe-fee1955a26b5" providerId="ADAL" clId="{8AB1C316-12C7-4029-A164-A7EAD56B32A1}" dt="2024-04-05T15:02:33.105" v="273" actId="478"/>
          <ac:picMkLst>
            <pc:docMk/>
            <pc:sldMk cId="354023909" sldId="275"/>
            <ac:picMk id="4" creationId="{00000000-0000-0000-0000-000000000000}"/>
          </ac:picMkLst>
        </pc:picChg>
        <pc:picChg chg="add mod">
          <ac:chgData name="David Nehrenz" userId="491cf678-319b-4c35-abbe-fee1955a26b5" providerId="ADAL" clId="{8AB1C316-12C7-4029-A164-A7EAD56B32A1}" dt="2024-04-05T15:02:55.280" v="278" actId="1076"/>
          <ac:picMkLst>
            <pc:docMk/>
            <pc:sldMk cId="354023909" sldId="275"/>
            <ac:picMk id="5122" creationId="{69376D6F-082A-FF78-BEE9-CCEF8674A86B}"/>
          </ac:picMkLst>
        </pc:picChg>
        <pc:picChg chg="add mod">
          <ac:chgData name="David Nehrenz" userId="491cf678-319b-4c35-abbe-fee1955a26b5" providerId="ADAL" clId="{8AB1C316-12C7-4029-A164-A7EAD56B32A1}" dt="2024-04-05T15:21:53.078" v="283" actId="1076"/>
          <ac:picMkLst>
            <pc:docMk/>
            <pc:sldMk cId="354023909" sldId="275"/>
            <ac:picMk id="5123" creationId="{E069F00B-35AB-FF5B-AB5E-CCCA1B120A8A}"/>
          </ac:picMkLst>
        </pc:picChg>
      </pc:sldChg>
      <pc:sldChg chg="del">
        <pc:chgData name="David Nehrenz" userId="491cf678-319b-4c35-abbe-fee1955a26b5" providerId="ADAL" clId="{8AB1C316-12C7-4029-A164-A7EAD56B32A1}" dt="2024-04-05T15:23:31.869" v="298" actId="47"/>
        <pc:sldMkLst>
          <pc:docMk/>
          <pc:sldMk cId="184966237" sldId="276"/>
        </pc:sldMkLst>
      </pc:sldChg>
      <pc:sldChg chg="del">
        <pc:chgData name="David Nehrenz" userId="491cf678-319b-4c35-abbe-fee1955a26b5" providerId="ADAL" clId="{8AB1C316-12C7-4029-A164-A7EAD56B32A1}" dt="2024-04-05T15:23:31.869" v="298" actId="47"/>
        <pc:sldMkLst>
          <pc:docMk/>
          <pc:sldMk cId="4015309118" sldId="277"/>
        </pc:sldMkLst>
      </pc:sldChg>
      <pc:sldChg chg="addSp delSp modSp mod">
        <pc:chgData name="David Nehrenz" userId="491cf678-319b-4c35-abbe-fee1955a26b5" providerId="ADAL" clId="{8AB1C316-12C7-4029-A164-A7EAD56B32A1}" dt="2024-04-05T15:01:57.599" v="267" actId="1076"/>
        <pc:sldMkLst>
          <pc:docMk/>
          <pc:sldMk cId="4208322187" sldId="278"/>
        </pc:sldMkLst>
        <pc:spChg chg="del">
          <ac:chgData name="David Nehrenz" userId="491cf678-319b-4c35-abbe-fee1955a26b5" providerId="ADAL" clId="{8AB1C316-12C7-4029-A164-A7EAD56B32A1}" dt="2024-04-05T15:01:11.967" v="259" actId="478"/>
          <ac:spMkLst>
            <pc:docMk/>
            <pc:sldMk cId="4208322187" sldId="278"/>
            <ac:spMk id="2" creationId="{00000000-0000-0000-0000-000000000000}"/>
          </ac:spMkLst>
        </pc:spChg>
        <pc:spChg chg="add del mod">
          <ac:chgData name="David Nehrenz" userId="491cf678-319b-4c35-abbe-fee1955a26b5" providerId="ADAL" clId="{8AB1C316-12C7-4029-A164-A7EAD56B32A1}" dt="2024-04-05T15:01:13.483" v="260" actId="478"/>
          <ac:spMkLst>
            <pc:docMk/>
            <pc:sldMk cId="4208322187" sldId="278"/>
            <ac:spMk id="4" creationId="{58FD5B9D-5FBD-A94B-4006-1DD4292FC7AB}"/>
          </ac:spMkLst>
        </pc:spChg>
        <pc:picChg chg="del">
          <ac:chgData name="David Nehrenz" userId="491cf678-319b-4c35-abbe-fee1955a26b5" providerId="ADAL" clId="{8AB1C316-12C7-4029-A164-A7EAD56B32A1}" dt="2024-04-05T15:01:10.204" v="258" actId="478"/>
          <ac:picMkLst>
            <pc:docMk/>
            <pc:sldMk cId="4208322187" sldId="278"/>
            <ac:picMk id="5" creationId="{00000000-0000-0000-0000-000000000000}"/>
          </ac:picMkLst>
        </pc:picChg>
        <pc:picChg chg="add mod">
          <ac:chgData name="David Nehrenz" userId="491cf678-319b-4c35-abbe-fee1955a26b5" providerId="ADAL" clId="{8AB1C316-12C7-4029-A164-A7EAD56B32A1}" dt="2024-04-05T15:01:34.914" v="264" actId="14100"/>
          <ac:picMkLst>
            <pc:docMk/>
            <pc:sldMk cId="4208322187" sldId="278"/>
            <ac:picMk id="6" creationId="{67ABC58B-5A09-E8C7-FB4A-7BFA6C24AEEF}"/>
          </ac:picMkLst>
        </pc:picChg>
        <pc:picChg chg="add mod">
          <ac:chgData name="David Nehrenz" userId="491cf678-319b-4c35-abbe-fee1955a26b5" providerId="ADAL" clId="{8AB1C316-12C7-4029-A164-A7EAD56B32A1}" dt="2024-04-05T15:01:57.599" v="267" actId="1076"/>
          <ac:picMkLst>
            <pc:docMk/>
            <pc:sldMk cId="4208322187" sldId="278"/>
            <ac:picMk id="7" creationId="{AAC2188D-7ECE-9226-A0F4-7306BF88800E}"/>
          </ac:picMkLst>
        </pc:picChg>
      </pc:sldChg>
      <pc:sldChg chg="del">
        <pc:chgData name="David Nehrenz" userId="491cf678-319b-4c35-abbe-fee1955a26b5" providerId="ADAL" clId="{8AB1C316-12C7-4029-A164-A7EAD56B32A1}" dt="2024-04-05T15:23:31.869" v="298" actId="47"/>
        <pc:sldMkLst>
          <pc:docMk/>
          <pc:sldMk cId="1199922535" sldId="279"/>
        </pc:sldMkLst>
      </pc:sldChg>
      <pc:sldChg chg="del">
        <pc:chgData name="David Nehrenz" userId="491cf678-319b-4c35-abbe-fee1955a26b5" providerId="ADAL" clId="{8AB1C316-12C7-4029-A164-A7EAD56B32A1}" dt="2024-04-05T15:23:31.869" v="298" actId="47"/>
        <pc:sldMkLst>
          <pc:docMk/>
          <pc:sldMk cId="3046908528" sldId="280"/>
        </pc:sldMkLst>
      </pc:sldChg>
      <pc:sldChg chg="del">
        <pc:chgData name="David Nehrenz" userId="491cf678-319b-4c35-abbe-fee1955a26b5" providerId="ADAL" clId="{8AB1C316-12C7-4029-A164-A7EAD56B32A1}" dt="2024-04-05T15:23:31.869" v="298" actId="47"/>
        <pc:sldMkLst>
          <pc:docMk/>
          <pc:sldMk cId="3913168608" sldId="281"/>
        </pc:sldMkLst>
      </pc:sldChg>
      <pc:sldChg chg="del">
        <pc:chgData name="David Nehrenz" userId="491cf678-319b-4c35-abbe-fee1955a26b5" providerId="ADAL" clId="{8AB1C316-12C7-4029-A164-A7EAD56B32A1}" dt="2024-04-05T15:23:31.869" v="298" actId="47"/>
        <pc:sldMkLst>
          <pc:docMk/>
          <pc:sldMk cId="2366329347" sldId="282"/>
        </pc:sldMkLst>
      </pc:sldChg>
      <pc:sldChg chg="del">
        <pc:chgData name="David Nehrenz" userId="491cf678-319b-4c35-abbe-fee1955a26b5" providerId="ADAL" clId="{8AB1C316-12C7-4029-A164-A7EAD56B32A1}" dt="2024-04-05T15:23:31.869" v="298" actId="47"/>
        <pc:sldMkLst>
          <pc:docMk/>
          <pc:sldMk cId="3779355815" sldId="283"/>
        </pc:sldMkLst>
      </pc:sldChg>
      <pc:sldChg chg="del">
        <pc:chgData name="David Nehrenz" userId="491cf678-319b-4c35-abbe-fee1955a26b5" providerId="ADAL" clId="{8AB1C316-12C7-4029-A164-A7EAD56B32A1}" dt="2024-04-05T15:23:31.869" v="298" actId="47"/>
        <pc:sldMkLst>
          <pc:docMk/>
          <pc:sldMk cId="2397767233" sldId="284"/>
        </pc:sldMkLst>
      </pc:sldChg>
      <pc:sldChg chg="del">
        <pc:chgData name="David Nehrenz" userId="491cf678-319b-4c35-abbe-fee1955a26b5" providerId="ADAL" clId="{8AB1C316-12C7-4029-A164-A7EAD56B32A1}" dt="2024-04-05T15:23:31.869" v="298" actId="47"/>
        <pc:sldMkLst>
          <pc:docMk/>
          <pc:sldMk cId="2110644831" sldId="285"/>
        </pc:sldMkLst>
      </pc:sldChg>
      <pc:sldChg chg="del">
        <pc:chgData name="David Nehrenz" userId="491cf678-319b-4c35-abbe-fee1955a26b5" providerId="ADAL" clId="{8AB1C316-12C7-4029-A164-A7EAD56B32A1}" dt="2024-04-05T15:23:31.869" v="298" actId="47"/>
        <pc:sldMkLst>
          <pc:docMk/>
          <pc:sldMk cId="1246210298" sldId="286"/>
        </pc:sldMkLst>
      </pc:sldChg>
      <pc:sldChg chg="del">
        <pc:chgData name="David Nehrenz" userId="491cf678-319b-4c35-abbe-fee1955a26b5" providerId="ADAL" clId="{8AB1C316-12C7-4029-A164-A7EAD56B32A1}" dt="2024-04-05T15:23:31.869" v="298" actId="47"/>
        <pc:sldMkLst>
          <pc:docMk/>
          <pc:sldMk cId="3966670260" sldId="287"/>
        </pc:sldMkLst>
      </pc:sldChg>
      <pc:sldChg chg="del">
        <pc:chgData name="David Nehrenz" userId="491cf678-319b-4c35-abbe-fee1955a26b5" providerId="ADAL" clId="{8AB1C316-12C7-4029-A164-A7EAD56B32A1}" dt="2024-04-05T15:23:31.869" v="298" actId="47"/>
        <pc:sldMkLst>
          <pc:docMk/>
          <pc:sldMk cId="1060675294" sldId="288"/>
        </pc:sldMkLst>
      </pc:sldChg>
      <pc:sldChg chg="del">
        <pc:chgData name="David Nehrenz" userId="491cf678-319b-4c35-abbe-fee1955a26b5" providerId="ADAL" clId="{8AB1C316-12C7-4029-A164-A7EAD56B32A1}" dt="2024-04-05T15:23:31.869" v="298" actId="47"/>
        <pc:sldMkLst>
          <pc:docMk/>
          <pc:sldMk cId="1989884786" sldId="289"/>
        </pc:sldMkLst>
      </pc:sldChg>
      <pc:sldChg chg="del">
        <pc:chgData name="David Nehrenz" userId="491cf678-319b-4c35-abbe-fee1955a26b5" providerId="ADAL" clId="{8AB1C316-12C7-4029-A164-A7EAD56B32A1}" dt="2024-04-05T15:23:31.869" v="298" actId="47"/>
        <pc:sldMkLst>
          <pc:docMk/>
          <pc:sldMk cId="3849858849" sldId="290"/>
        </pc:sldMkLst>
      </pc:sldChg>
      <pc:sldChg chg="addSp delSp modSp mod delAnim">
        <pc:chgData name="David Nehrenz" userId="491cf678-319b-4c35-abbe-fee1955a26b5" providerId="ADAL" clId="{8AB1C316-12C7-4029-A164-A7EAD56B32A1}" dt="2024-04-05T14:48:50.941" v="65" actId="255"/>
        <pc:sldMkLst>
          <pc:docMk/>
          <pc:sldMk cId="3517412277" sldId="291"/>
        </pc:sldMkLst>
        <pc:spChg chg="add mod">
          <ac:chgData name="David Nehrenz" userId="491cf678-319b-4c35-abbe-fee1955a26b5" providerId="ADAL" clId="{8AB1C316-12C7-4029-A164-A7EAD56B32A1}" dt="2024-04-05T14:48:50.941" v="65" actId="255"/>
          <ac:spMkLst>
            <pc:docMk/>
            <pc:sldMk cId="3517412277" sldId="291"/>
            <ac:spMk id="2" creationId="{7539BAEC-389F-2A3C-EC8C-21A1A3D11254}"/>
          </ac:spMkLst>
        </pc:spChg>
        <pc:picChg chg="del mod">
          <ac:chgData name="David Nehrenz" userId="491cf678-319b-4c35-abbe-fee1955a26b5" providerId="ADAL" clId="{8AB1C316-12C7-4029-A164-A7EAD56B32A1}" dt="2024-04-05T14:47:09.053" v="51" actId="478"/>
          <ac:picMkLst>
            <pc:docMk/>
            <pc:sldMk cId="3517412277" sldId="291"/>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1311957505" sldId="292"/>
        </pc:sldMkLst>
      </pc:sldChg>
      <pc:sldChg chg="addSp delSp modSp mod ord">
        <pc:chgData name="David Nehrenz" userId="491cf678-319b-4c35-abbe-fee1955a26b5" providerId="ADAL" clId="{8AB1C316-12C7-4029-A164-A7EAD56B32A1}" dt="2024-04-05T14:48:00.760" v="61" actId="1076"/>
        <pc:sldMkLst>
          <pc:docMk/>
          <pc:sldMk cId="3221066041" sldId="293"/>
        </pc:sldMkLst>
        <pc:picChg chg="add mod">
          <ac:chgData name="David Nehrenz" userId="491cf678-319b-4c35-abbe-fee1955a26b5" providerId="ADAL" clId="{8AB1C316-12C7-4029-A164-A7EAD56B32A1}" dt="2024-04-05T14:47:56.570" v="59" actId="1076"/>
          <ac:picMkLst>
            <pc:docMk/>
            <pc:sldMk cId="3221066041" sldId="293"/>
            <ac:picMk id="2" creationId="{1FA43B03-5E80-7EC4-4D91-90906271B563}"/>
          </ac:picMkLst>
        </pc:picChg>
        <pc:picChg chg="del">
          <ac:chgData name="David Nehrenz" userId="491cf678-319b-4c35-abbe-fee1955a26b5" providerId="ADAL" clId="{8AB1C316-12C7-4029-A164-A7EAD56B32A1}" dt="2024-04-05T14:45:00.201" v="32" actId="478"/>
          <ac:picMkLst>
            <pc:docMk/>
            <pc:sldMk cId="3221066041" sldId="293"/>
            <ac:picMk id="5" creationId="{00000000-0000-0000-0000-000000000000}"/>
          </ac:picMkLst>
        </pc:picChg>
        <pc:picChg chg="add">
          <ac:chgData name="David Nehrenz" userId="491cf678-319b-4c35-abbe-fee1955a26b5" providerId="ADAL" clId="{8AB1C316-12C7-4029-A164-A7EAD56B32A1}" dt="2024-04-05T14:45:54.284" v="33"/>
          <ac:picMkLst>
            <pc:docMk/>
            <pc:sldMk cId="3221066041" sldId="293"/>
            <ac:picMk id="2050" creationId="{93F6709E-7E5F-FF2A-2CB1-D10C4472E510}"/>
          </ac:picMkLst>
        </pc:picChg>
        <pc:picChg chg="add mod">
          <ac:chgData name="David Nehrenz" userId="491cf678-319b-4c35-abbe-fee1955a26b5" providerId="ADAL" clId="{8AB1C316-12C7-4029-A164-A7EAD56B32A1}" dt="2024-04-05T14:47:54.706" v="58" actId="1076"/>
          <ac:picMkLst>
            <pc:docMk/>
            <pc:sldMk cId="3221066041" sldId="293"/>
            <ac:picMk id="2052" creationId="{BCCB24F5-5CFC-F699-8762-613A6E098719}"/>
          </ac:picMkLst>
        </pc:picChg>
        <pc:picChg chg="add mod">
          <ac:chgData name="David Nehrenz" userId="491cf678-319b-4c35-abbe-fee1955a26b5" providerId="ADAL" clId="{8AB1C316-12C7-4029-A164-A7EAD56B32A1}" dt="2024-04-05T14:48:00.760" v="61" actId="1076"/>
          <ac:picMkLst>
            <pc:docMk/>
            <pc:sldMk cId="3221066041" sldId="293"/>
            <ac:picMk id="2054" creationId="{F7752060-D025-537D-0499-0F8FDE6FE9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5/17/2024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smtClean="0">
                <a:latin typeface="Aptos" panose="020B0004020202020204" pitchFamily="34" charset="0"/>
                <a:ea typeface="Aptos" panose="020B0004020202020204" pitchFamily="34" charset="0"/>
                <a:cs typeface="Times New Roman" panose="02020603050405020304" pitchFamily="18" charset="0"/>
              </a:rPr>
              <a:t>5</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-19-24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a:latin typeface="Aptos" panose="020B0004020202020204" pitchFamily="34" charset="0"/>
                <a:ea typeface="Aptos" panose="020B0004020202020204" pitchFamily="34" charset="0"/>
                <a:cs typeface="Times New Roman" panose="02020603050405020304" pitchFamily="18" charset="0"/>
              </a:rPr>
              <a:t>5</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endParaRPr lang="en-US" sz="3600" kern="100" dirty="0" smtClean="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Trinity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Lutheran Church – Norman, OK</a:t>
            </a:r>
          </a:p>
          <a:p>
            <a:endParaRPr lang="en-US" dirty="0"/>
          </a:p>
        </p:txBody>
      </p:sp>
      <p:pic>
        <p:nvPicPr>
          <p:cNvPr id="2" name="Picture 1">
            <a:extLst>
              <a:ext uri="{FF2B5EF4-FFF2-40B4-BE49-F238E27FC236}">
                <a16:creationId xmlns:a16="http://schemas.microsoft.com/office/drawing/2014/main" xmlns=""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a16="http://schemas.microsoft.com/office/drawing/2014/main" xmlns=""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a16="http://schemas.microsoft.com/office/drawing/2014/main" xmlns=""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xmlns=""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xmlns=""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442" y="191209"/>
            <a:ext cx="8879305" cy="6496009"/>
          </a:xfrm>
          <a:prstGeom prst="rect">
            <a:avLst/>
          </a:prstGeom>
          <a:noFill/>
        </p:spPr>
        <p:txBody>
          <a:bodyPr wrap="square" rtlCol="0">
            <a:spAutoFit/>
          </a:bodyPr>
          <a:lstStyle/>
          <a:p>
            <a:pPr algn="ctr">
              <a:lnSpc>
                <a:spcPct val="107000"/>
              </a:lnSpc>
              <a:spcAft>
                <a:spcPts val="800"/>
              </a:spcAft>
            </a:pPr>
            <a:r>
              <a:rPr lang="en-US" sz="2800" kern="100" dirty="0">
                <a:latin typeface="Aptos"/>
                <a:ea typeface="Aptos"/>
                <a:cs typeface="Times New Roman" panose="02020603050405020304" pitchFamily="18" charset="0"/>
              </a:rPr>
              <a:t>(17) that </a:t>
            </a:r>
            <a:r>
              <a:rPr lang="en-US" sz="2800" b="1" kern="100" dirty="0">
                <a:latin typeface="Aptos"/>
                <a:ea typeface="Aptos"/>
                <a:cs typeface="Times New Roman" panose="02020603050405020304" pitchFamily="18" charset="0"/>
              </a:rPr>
              <a:t>the God of our Lord Jesus Christ, the Father of glory</a:t>
            </a:r>
            <a:r>
              <a:rPr lang="en-US" sz="2800" kern="100" dirty="0">
                <a:latin typeface="Aptos"/>
                <a:ea typeface="Aptos"/>
                <a:cs typeface="Times New Roman" panose="02020603050405020304" pitchFamily="18" charset="0"/>
              </a:rPr>
              <a:t>, may give you a spirit of wisdom and of </a:t>
            </a:r>
            <a:r>
              <a:rPr lang="en-US" sz="2800" b="1" kern="100" dirty="0">
                <a:latin typeface="Aptos"/>
                <a:ea typeface="Aptos"/>
                <a:cs typeface="Times New Roman" panose="02020603050405020304" pitchFamily="18" charset="0"/>
              </a:rPr>
              <a:t>revelation in</a:t>
            </a:r>
            <a:r>
              <a:rPr lang="en-US" sz="2800" kern="100" dirty="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the knowledge of him</a:t>
            </a:r>
            <a:r>
              <a:rPr lang="en-US" sz="2800" kern="100" dirty="0">
                <a:latin typeface="Aptos"/>
                <a:ea typeface="Aptos"/>
                <a:cs typeface="Times New Roman" panose="02020603050405020304" pitchFamily="18" charset="0"/>
              </a:rPr>
              <a:t>, (18) having the eyes of your hearts enlightened, that you may know what is the hope to which </a:t>
            </a:r>
            <a:r>
              <a:rPr lang="en-US" sz="2800" b="1" kern="100" dirty="0">
                <a:latin typeface="Aptos"/>
                <a:ea typeface="Aptos"/>
                <a:cs typeface="Times New Roman" panose="02020603050405020304" pitchFamily="18" charset="0"/>
              </a:rPr>
              <a:t>he has called you</a:t>
            </a:r>
            <a:r>
              <a:rPr lang="en-US" sz="2800" kern="100" dirty="0">
                <a:latin typeface="Aptos"/>
                <a:ea typeface="Aptos"/>
                <a:cs typeface="Times New Roman" panose="02020603050405020304" pitchFamily="18" charset="0"/>
              </a:rPr>
              <a:t>, what are</a:t>
            </a:r>
            <a:r>
              <a:rPr lang="en-US" sz="2800" b="1" kern="100" dirty="0">
                <a:latin typeface="Aptos"/>
                <a:ea typeface="Aptos"/>
                <a:cs typeface="Times New Roman" panose="02020603050405020304" pitchFamily="18" charset="0"/>
              </a:rPr>
              <a:t> the riches of his glorious inheritance </a:t>
            </a:r>
            <a:r>
              <a:rPr lang="en-US" sz="2800" kern="100" dirty="0">
                <a:latin typeface="Aptos"/>
                <a:ea typeface="Aptos"/>
                <a:cs typeface="Times New Roman" panose="02020603050405020304" pitchFamily="18" charset="0"/>
              </a:rPr>
              <a:t>in the saints, </a:t>
            </a:r>
          </a:p>
          <a:p>
            <a:pPr algn="ctr">
              <a:lnSpc>
                <a:spcPct val="107000"/>
              </a:lnSpc>
              <a:spcAft>
                <a:spcPts val="800"/>
              </a:spcAft>
            </a:pPr>
            <a:r>
              <a:rPr lang="en-US" sz="2800" b="1" kern="100" dirty="0" smtClean="0">
                <a:latin typeface="Aptos"/>
                <a:ea typeface="Aptos"/>
                <a:cs typeface="Times New Roman" panose="02020603050405020304" pitchFamily="18" charset="0"/>
              </a:rPr>
              <a:t>(Rom </a:t>
            </a:r>
            <a:r>
              <a:rPr lang="en-US" sz="2800" b="1" kern="100" dirty="0">
                <a:latin typeface="Aptos"/>
                <a:ea typeface="Aptos"/>
                <a:cs typeface="Times New Roman" panose="02020603050405020304" pitchFamily="18" charset="0"/>
              </a:rPr>
              <a:t>2:4;  6:4;  8:25-28;  15:6; </a:t>
            </a:r>
            <a:r>
              <a:rPr lang="en-US" sz="2800" b="1" kern="100" dirty="0" smtClean="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1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2:10-13; 12:8;   2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4:4-6;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1:9; 3:14;   Col 1:9-13,27; </a:t>
            </a:r>
            <a:r>
              <a:rPr lang="en-US" sz="2800" b="1" kern="100" dirty="0" smtClean="0">
                <a:latin typeface="Aptos"/>
                <a:ea typeface="Aptos"/>
                <a:cs typeface="Times New Roman" panose="02020603050405020304" pitchFamily="18" charset="0"/>
              </a:rPr>
              <a:t>2 </a:t>
            </a:r>
            <a:r>
              <a:rPr lang="en-US" sz="2800" b="1" kern="100" dirty="0">
                <a:latin typeface="Aptos"/>
                <a:ea typeface="Aptos"/>
                <a:cs typeface="Times New Roman" panose="02020603050405020304" pitchFamily="18" charset="0"/>
              </a:rPr>
              <a:t>Tim 1:9;   </a:t>
            </a:r>
            <a:endParaRPr lang="en-US" sz="2800" b="1" kern="100" dirty="0" smtClean="0">
              <a:latin typeface="Aptos"/>
              <a:ea typeface="Aptos"/>
              <a:cs typeface="Times New Roman" panose="02020603050405020304" pitchFamily="18" charset="0"/>
            </a:endParaRPr>
          </a:p>
          <a:p>
            <a:pPr algn="ctr">
              <a:lnSpc>
                <a:spcPct val="107000"/>
              </a:lnSpc>
              <a:spcAft>
                <a:spcPts val="800"/>
              </a:spcAft>
            </a:pPr>
            <a:r>
              <a:rPr lang="en-US" sz="2800" b="1" kern="100" dirty="0" err="1" smtClean="0">
                <a:latin typeface="Aptos"/>
                <a:ea typeface="Aptos"/>
                <a:cs typeface="Times New Roman" panose="02020603050405020304" pitchFamily="18" charset="0"/>
              </a:rPr>
              <a:t>Heb</a:t>
            </a:r>
            <a:r>
              <a:rPr lang="en-US" sz="2800" b="1" kern="100" dirty="0" smtClean="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3:1;  6:4;  10:32;  </a:t>
            </a:r>
            <a:r>
              <a:rPr lang="en-US" sz="2800" b="1" kern="100" dirty="0" smtClean="0">
                <a:latin typeface="Aptos"/>
                <a:ea typeface="Aptos"/>
                <a:cs typeface="Times New Roman" panose="02020603050405020304" pitchFamily="18" charset="0"/>
              </a:rPr>
              <a:t>                </a:t>
            </a:r>
            <a:endParaRPr lang="en-US" sz="2800" b="1" kern="100" dirty="0" smtClean="0">
              <a:latin typeface="Aptos"/>
              <a:ea typeface="Aptos"/>
              <a:cs typeface="Times New Roman" panose="02020603050405020304" pitchFamily="18" charset="0"/>
            </a:endParaRPr>
          </a:p>
          <a:p>
            <a:pPr algn="ctr">
              <a:lnSpc>
                <a:spcPct val="107000"/>
              </a:lnSpc>
              <a:spcAft>
                <a:spcPts val="800"/>
              </a:spcAft>
            </a:pPr>
            <a:r>
              <a:rPr lang="en-US" sz="2800" b="1" kern="100" dirty="0" smtClean="0">
                <a:latin typeface="Aptos"/>
                <a:ea typeface="Aptos"/>
                <a:cs typeface="Times New Roman" panose="02020603050405020304" pitchFamily="18" charset="0"/>
              </a:rPr>
              <a:t>1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1:5-7;  </a:t>
            </a:r>
            <a:endParaRPr lang="en-US" sz="2800" b="1" kern="100" dirty="0" smtClean="0">
              <a:latin typeface="Aptos"/>
              <a:ea typeface="Aptos"/>
              <a:cs typeface="Times New Roman" panose="02020603050405020304" pitchFamily="18" charset="0"/>
            </a:endParaRPr>
          </a:p>
          <a:p>
            <a:pPr algn="ctr">
              <a:lnSpc>
                <a:spcPct val="107000"/>
              </a:lnSpc>
              <a:spcAft>
                <a:spcPts val="800"/>
              </a:spcAft>
            </a:pPr>
            <a:r>
              <a:rPr lang="en-US" sz="2800" b="1" kern="100" dirty="0" smtClean="0">
                <a:latin typeface="Aptos"/>
                <a:ea typeface="Aptos"/>
                <a:cs typeface="Times New Roman" panose="02020603050405020304" pitchFamily="18" charset="0"/>
              </a:rPr>
              <a:t> </a:t>
            </a:r>
            <a:r>
              <a:rPr lang="en-US" sz="2800" b="1" kern="100" dirty="0">
                <a:latin typeface="Aptos"/>
                <a:ea typeface="Aptos"/>
                <a:cs typeface="Times New Roman" panose="02020603050405020304" pitchFamily="18" charset="0"/>
              </a:rPr>
              <a:t>Rev 1:6;  3:17,18)  </a:t>
            </a:r>
            <a:endParaRPr lang="en-US" sz="2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984407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168" y="757989"/>
            <a:ext cx="8061158" cy="5266378"/>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(19) and what is </a:t>
            </a:r>
            <a:r>
              <a:rPr lang="en-US" sz="4400" b="1" kern="100" dirty="0">
                <a:latin typeface="Aptos"/>
                <a:ea typeface="Aptos"/>
                <a:cs typeface="Times New Roman" panose="02020603050405020304" pitchFamily="18" charset="0"/>
              </a:rPr>
              <a:t>the immeasurable greatness of his power</a:t>
            </a:r>
            <a:r>
              <a:rPr lang="en-US" sz="4400" kern="100" dirty="0">
                <a:latin typeface="Aptos"/>
                <a:ea typeface="Aptos"/>
                <a:cs typeface="Times New Roman" panose="02020603050405020304" pitchFamily="18" charset="0"/>
              </a:rPr>
              <a:t> toward us who believe, according to the </a:t>
            </a:r>
            <a:r>
              <a:rPr lang="en-US" sz="4400" b="1" kern="100" dirty="0">
                <a:latin typeface="Aptos"/>
                <a:ea typeface="Aptos"/>
                <a:cs typeface="Times New Roman" panose="02020603050405020304" pitchFamily="18" charset="0"/>
              </a:rPr>
              <a:t>working of his great might</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(Is 40:26;   </a:t>
            </a:r>
            <a:r>
              <a:rPr lang="en-US" sz="4400" b="1" kern="100" dirty="0" err="1">
                <a:latin typeface="Aptos"/>
                <a:ea typeface="Aptos"/>
                <a:cs typeface="Times New Roman" panose="02020603050405020304" pitchFamily="18" charset="0"/>
              </a:rPr>
              <a:t>Php</a:t>
            </a:r>
            <a:r>
              <a:rPr lang="en-US" sz="4400" b="1" kern="100" dirty="0">
                <a:latin typeface="Aptos"/>
                <a:ea typeface="Aptos"/>
                <a:cs typeface="Times New Roman" panose="02020603050405020304" pitchFamily="18" charset="0"/>
              </a:rPr>
              <a:t> 3:21;   </a:t>
            </a:r>
            <a:r>
              <a:rPr lang="en-US" sz="4400" b="1" kern="100" dirty="0" smtClean="0">
                <a:latin typeface="Aptos"/>
                <a:ea typeface="Aptos"/>
                <a:cs typeface="Times New Roman" panose="02020603050405020304" pitchFamily="18" charset="0"/>
              </a:rPr>
              <a:t>                  Col </a:t>
            </a:r>
            <a:r>
              <a:rPr lang="en-US" sz="4400" b="1" kern="100" dirty="0">
                <a:latin typeface="Aptos"/>
                <a:ea typeface="Aptos"/>
                <a:cs typeface="Times New Roman" panose="02020603050405020304" pitchFamily="18" charset="0"/>
              </a:rPr>
              <a:t>1:27-29)  </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851433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664" y="372980"/>
            <a:ext cx="8494294" cy="5898923"/>
          </a:xfrm>
          <a:prstGeom prst="rect">
            <a:avLst/>
          </a:prstGeom>
          <a:noFill/>
        </p:spPr>
        <p:txBody>
          <a:bodyPr wrap="square" rtlCol="0">
            <a:spAutoFit/>
          </a:bodyPr>
          <a:lstStyle/>
          <a:p>
            <a:pPr algn="ctr">
              <a:lnSpc>
                <a:spcPct val="107000"/>
              </a:lnSpc>
              <a:spcAft>
                <a:spcPts val="800"/>
              </a:spcAft>
            </a:pPr>
            <a:r>
              <a:rPr lang="en-US" sz="2800" kern="100" dirty="0">
                <a:latin typeface="Aptos"/>
                <a:ea typeface="Aptos"/>
                <a:cs typeface="Times New Roman" panose="02020603050405020304" pitchFamily="18" charset="0"/>
              </a:rPr>
              <a:t> (20) that </a:t>
            </a:r>
            <a:r>
              <a:rPr lang="en-US" sz="2800" b="1" kern="100" dirty="0">
                <a:latin typeface="Aptos"/>
                <a:ea typeface="Aptos"/>
                <a:cs typeface="Times New Roman" panose="02020603050405020304" pitchFamily="18" charset="0"/>
              </a:rPr>
              <a:t>he worked in Christ when he raised him from the dead and seated him at his right hand in the heavenly places, (21) far above all rule and authority and power and dominion, and above every name that is named, not only in this age but also in the one to come. (22) And he put all things under his feet </a:t>
            </a:r>
            <a:r>
              <a:rPr lang="en-US" sz="2800" kern="100" dirty="0">
                <a:latin typeface="Aptos"/>
                <a:ea typeface="Aptos"/>
                <a:cs typeface="Times New Roman" panose="02020603050405020304" pitchFamily="18" charset="0"/>
              </a:rPr>
              <a:t>and </a:t>
            </a:r>
          </a:p>
          <a:p>
            <a:pPr algn="ctr">
              <a:lnSpc>
                <a:spcPct val="107000"/>
              </a:lnSpc>
              <a:spcAft>
                <a:spcPts val="800"/>
              </a:spcAft>
            </a:pPr>
            <a:r>
              <a:rPr lang="en-US" sz="2800" b="1" kern="100" dirty="0">
                <a:latin typeface="Aptos"/>
                <a:ea typeface="Aptos"/>
                <a:cs typeface="Times New Roman" panose="02020603050405020304" pitchFamily="18" charset="0"/>
              </a:rPr>
              <a:t>(Ex 15:6;   Ps 8:5,6;  48:10;  Is 41:10;   Mt 12:32;  22:44; 28:18;   Mk 16:19;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3:31;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Ac 2:24; 3:15;     1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6;14; 11:3; 15:24,27;  </a:t>
            </a:r>
            <a:r>
              <a:rPr lang="en-US" sz="2800" b="1" kern="100" dirty="0" smtClean="0">
                <a:latin typeface="Aptos"/>
                <a:ea typeface="Aptos"/>
                <a:cs typeface="Times New Roman" panose="02020603050405020304" pitchFamily="18" charset="0"/>
              </a:rPr>
              <a:t>               2 </a:t>
            </a:r>
            <a:r>
              <a:rPr lang="en-US" sz="2800" b="1" kern="100" dirty="0" err="1">
                <a:latin typeface="Aptos"/>
                <a:ea typeface="Aptos"/>
                <a:cs typeface="Times New Roman" panose="02020603050405020304" pitchFamily="18" charset="0"/>
              </a:rPr>
              <a:t>Cor</a:t>
            </a:r>
            <a:r>
              <a:rPr lang="en-US" sz="2800" b="1" kern="100" dirty="0">
                <a:latin typeface="Aptos"/>
                <a:ea typeface="Aptos"/>
                <a:cs typeface="Times New Roman" panose="02020603050405020304" pitchFamily="18" charset="0"/>
              </a:rPr>
              <a:t> 13:4;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2:9-10;   Col 1:16-18;  2:12,19;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t>
            </a:r>
            <a:r>
              <a:rPr lang="en-US" sz="2800" b="1" kern="100" dirty="0" err="1">
                <a:latin typeface="Aptos"/>
                <a:ea typeface="Aptos"/>
                <a:cs typeface="Times New Roman" panose="02020603050405020304" pitchFamily="18" charset="0"/>
              </a:rPr>
              <a:t>Heb</a:t>
            </a:r>
            <a:r>
              <a:rPr lang="en-US" sz="2800" b="1" kern="100" dirty="0">
                <a:latin typeface="Aptos"/>
                <a:ea typeface="Aptos"/>
                <a:cs typeface="Times New Roman" panose="02020603050405020304" pitchFamily="18" charset="0"/>
              </a:rPr>
              <a:t> 1:4;  2:6-9;  10:13;  1 Pet 3:22) </a:t>
            </a:r>
            <a:endParaRPr lang="en-US" sz="2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598246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758" y="312820"/>
            <a:ext cx="8566484" cy="5990871"/>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gave him </a:t>
            </a:r>
            <a:r>
              <a:rPr lang="en-US" sz="4400" b="1" kern="100" dirty="0">
                <a:latin typeface="Aptos"/>
                <a:ea typeface="Aptos"/>
                <a:cs typeface="Times New Roman" panose="02020603050405020304" pitchFamily="18" charset="0"/>
              </a:rPr>
              <a:t>as head over all things</a:t>
            </a:r>
            <a:r>
              <a:rPr lang="en-US" sz="4400" kern="100" dirty="0">
                <a:latin typeface="Aptos"/>
                <a:ea typeface="Aptos"/>
                <a:cs typeface="Times New Roman" panose="02020603050405020304" pitchFamily="18" charset="0"/>
              </a:rPr>
              <a:t> to the church, (23) which is </a:t>
            </a:r>
            <a:r>
              <a:rPr lang="en-US" sz="4400" b="1" kern="100" dirty="0">
                <a:latin typeface="Aptos"/>
                <a:ea typeface="Aptos"/>
                <a:cs typeface="Times New Roman" panose="02020603050405020304" pitchFamily="18" charset="0"/>
              </a:rPr>
              <a:t>his body, the fullness of him who fills all in all.</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a:t>
            </a:r>
            <a:r>
              <a:rPr lang="en-US" sz="4400" b="1" kern="100" dirty="0" err="1">
                <a:latin typeface="Aptos"/>
                <a:ea typeface="Aptos"/>
                <a:cs typeface="Times New Roman" panose="02020603050405020304" pitchFamily="18" charset="0"/>
              </a:rPr>
              <a:t>Jer</a:t>
            </a:r>
            <a:r>
              <a:rPr lang="en-US" sz="4400" b="1" kern="100" dirty="0">
                <a:latin typeface="Aptos"/>
                <a:ea typeface="Aptos"/>
                <a:cs typeface="Times New Roman" panose="02020603050405020304" pitchFamily="18" charset="0"/>
              </a:rPr>
              <a:t> 23:24;   </a:t>
            </a:r>
            <a:r>
              <a:rPr lang="en-US" sz="4400" b="1" kern="100" dirty="0" err="1">
                <a:latin typeface="Aptos"/>
                <a:ea typeface="Aptos"/>
                <a:cs typeface="Times New Roman" panose="02020603050405020304" pitchFamily="18" charset="0"/>
              </a:rPr>
              <a:t>Jn</a:t>
            </a:r>
            <a:r>
              <a:rPr lang="en-US" sz="4400" b="1" kern="100" dirty="0">
                <a:latin typeface="Aptos"/>
                <a:ea typeface="Aptos"/>
                <a:cs typeface="Times New Roman" panose="02020603050405020304" pitchFamily="18" charset="0"/>
              </a:rPr>
              <a:t> 1:16;   </a:t>
            </a:r>
            <a:r>
              <a:rPr lang="en-US" sz="4400" b="1" kern="100" dirty="0" smtClean="0">
                <a:latin typeface="Aptos"/>
                <a:ea typeface="Aptos"/>
                <a:cs typeface="Times New Roman" panose="02020603050405020304" pitchFamily="18" charset="0"/>
              </a:rPr>
              <a:t>                       Rom </a:t>
            </a:r>
            <a:r>
              <a:rPr lang="en-US" sz="4400" b="1" kern="100" dirty="0">
                <a:latin typeface="Aptos"/>
                <a:ea typeface="Aptos"/>
                <a:cs typeface="Times New Roman" panose="02020603050405020304" pitchFamily="18" charset="0"/>
              </a:rPr>
              <a:t>12:5;  </a:t>
            </a:r>
            <a:r>
              <a:rPr lang="en-US" sz="4400" b="1" kern="100" dirty="0" smtClean="0">
                <a:latin typeface="Aptos"/>
                <a:ea typeface="Aptos"/>
                <a:cs typeface="Times New Roman" panose="02020603050405020304" pitchFamily="18" charset="0"/>
              </a:rPr>
              <a:t>                                              1 </a:t>
            </a:r>
            <a:r>
              <a:rPr lang="en-US" sz="4400" b="1" kern="100" dirty="0" err="1">
                <a:latin typeface="Aptos"/>
                <a:ea typeface="Aptos"/>
                <a:cs typeface="Times New Roman" panose="02020603050405020304" pitchFamily="18" charset="0"/>
              </a:rPr>
              <a:t>Cor</a:t>
            </a:r>
            <a:r>
              <a:rPr lang="en-US" sz="4400" b="1" kern="100" dirty="0">
                <a:latin typeface="Aptos"/>
                <a:ea typeface="Aptos"/>
                <a:cs typeface="Times New Roman" panose="02020603050405020304" pitchFamily="18" charset="0"/>
              </a:rPr>
              <a:t> 10:16,17; </a:t>
            </a:r>
            <a:r>
              <a:rPr lang="en-US" sz="4400" b="1" kern="100" dirty="0" smtClean="0">
                <a:latin typeface="Aptos"/>
                <a:ea typeface="Aptos"/>
                <a:cs typeface="Times New Roman" panose="02020603050405020304" pitchFamily="18" charset="0"/>
              </a:rPr>
              <a:t>12:13</a:t>
            </a:r>
            <a:r>
              <a:rPr lang="en-US" sz="4400" b="1" kern="100" dirty="0">
                <a:latin typeface="Aptos"/>
                <a:ea typeface="Aptos"/>
                <a:cs typeface="Times New Roman" panose="02020603050405020304" pitchFamily="18" charset="0"/>
              </a:rPr>
              <a:t>, 27;    </a:t>
            </a:r>
            <a:r>
              <a:rPr lang="en-US" sz="4400" b="1" kern="100" dirty="0" smtClean="0">
                <a:latin typeface="Aptos"/>
                <a:ea typeface="Aptos"/>
                <a:cs typeface="Times New Roman" panose="02020603050405020304" pitchFamily="18" charset="0"/>
              </a:rPr>
              <a:t>              Col </a:t>
            </a:r>
            <a:r>
              <a:rPr lang="en-US" sz="4400" b="1" kern="100" dirty="0">
                <a:latin typeface="Aptos"/>
                <a:ea typeface="Aptos"/>
                <a:cs typeface="Times New Roman" panose="02020603050405020304" pitchFamily="18" charset="0"/>
              </a:rPr>
              <a:t>1:24;  2:9,10;  3:11)</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37613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5117"/>
          <a:stretch/>
        </p:blipFill>
        <p:spPr>
          <a:xfrm>
            <a:off x="300636" y="1034714"/>
            <a:ext cx="8664125" cy="3416969"/>
          </a:xfrm>
          <a:prstGeom prst="rect">
            <a:avLst/>
          </a:prstGeom>
        </p:spPr>
      </p:pic>
    </p:spTree>
    <p:extLst>
      <p:ext uri="{BB962C8B-B14F-4D97-AF65-F5344CB8AC3E}">
        <p14:creationId xmlns:p14="http://schemas.microsoft.com/office/powerpoint/2010/main" val="754767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506" y="372979"/>
            <a:ext cx="8650704" cy="6001643"/>
          </a:xfrm>
          <a:prstGeom prst="rect">
            <a:avLst/>
          </a:prstGeom>
          <a:noFill/>
        </p:spPr>
        <p:txBody>
          <a:bodyPr wrap="square" rtlCol="0">
            <a:spAutoFit/>
          </a:bodyPr>
          <a:lstStyle/>
          <a:p>
            <a:pPr algn="just"/>
            <a:r>
              <a:rPr lang="en-US" sz="1600" b="1" kern="100" dirty="0">
                <a:latin typeface="Aptos"/>
                <a:ea typeface="Aptos"/>
                <a:cs typeface="Times New Roman" panose="02020603050405020304" pitchFamily="18" charset="0"/>
              </a:rPr>
              <a:t>STUDY </a:t>
            </a:r>
            <a:r>
              <a:rPr lang="en-US" sz="1600" b="1" kern="100" dirty="0" smtClean="0">
                <a:latin typeface="Aptos"/>
                <a:ea typeface="Aptos"/>
                <a:cs typeface="Times New Roman" panose="02020603050405020304" pitchFamily="18" charset="0"/>
              </a:rPr>
              <a:t>HELP  </a:t>
            </a:r>
            <a:endParaRPr lang="en-US" sz="1600" b="1" kern="100" dirty="0" smtClean="0">
              <a:latin typeface="Aptos"/>
              <a:ea typeface="Aptos"/>
              <a:cs typeface="Times New Roman" panose="02020603050405020304" pitchFamily="18" charset="0"/>
            </a:endParaRPr>
          </a:p>
          <a:p>
            <a:pPr algn="just"/>
            <a:r>
              <a:rPr lang="en-US" sz="1600" b="1" u="sng" kern="100" dirty="0" smtClean="0">
                <a:latin typeface="Aptos"/>
                <a:ea typeface="Aptos"/>
                <a:cs typeface="Times New Roman" panose="02020603050405020304" pitchFamily="18" charset="0"/>
              </a:rPr>
              <a:t>FORMULA </a:t>
            </a:r>
            <a:r>
              <a:rPr lang="en-US" sz="1600" b="1" u="sng" kern="100" dirty="0">
                <a:latin typeface="Aptos"/>
                <a:ea typeface="Aptos"/>
                <a:cs typeface="Times New Roman" panose="02020603050405020304" pitchFamily="18" charset="0"/>
              </a:rPr>
              <a:t>OF CONCORD – SOLID DECLARATION – ARTICLE 2 – Free Will </a:t>
            </a:r>
            <a:endParaRPr lang="en-US" sz="1600" kern="100" dirty="0">
              <a:latin typeface="Aptos"/>
              <a:ea typeface="Aptos"/>
              <a:cs typeface="Times New Roman" panose="02020603050405020304" pitchFamily="18" charset="0"/>
            </a:endParaRPr>
          </a:p>
          <a:p>
            <a:pPr algn="just"/>
            <a:endParaRPr lang="en-US" sz="1600" b="1" u="sng" kern="100" dirty="0" smtClean="0">
              <a:latin typeface="Aptos"/>
              <a:ea typeface="Aptos"/>
              <a:cs typeface="Times New Roman" panose="02020603050405020304" pitchFamily="18" charset="0"/>
            </a:endParaRPr>
          </a:p>
          <a:p>
            <a:pPr algn="just"/>
            <a:r>
              <a:rPr lang="en-US" sz="1600" b="1" u="sng" kern="100" dirty="0" smtClean="0">
                <a:latin typeface="Aptos"/>
                <a:ea typeface="Aptos"/>
                <a:cs typeface="Times New Roman" panose="02020603050405020304" pitchFamily="18" charset="0"/>
              </a:rPr>
              <a:t>“[</a:t>
            </a:r>
            <a:r>
              <a:rPr lang="en-US" sz="1600" b="1" u="sng" kern="100" dirty="0">
                <a:latin typeface="Aptos"/>
                <a:ea typeface="Aptos"/>
                <a:cs typeface="Times New Roman" panose="02020603050405020304" pitchFamily="18" charset="0"/>
              </a:rPr>
              <a:t>13] </a:t>
            </a:r>
            <a:r>
              <a:rPr lang="en-US" sz="1600" kern="100" dirty="0">
                <a:latin typeface="Aptos"/>
                <a:ea typeface="Aptos"/>
                <a:cs typeface="Times New Roman" panose="02020603050405020304" pitchFamily="18" charset="0"/>
              </a:rPr>
              <a:t>If we want to think or speak correctly and usefully about eternal election, or the predestination or preordination of</a:t>
            </a:r>
            <a:r>
              <a:rPr lang="en-US" sz="1600" b="1" kern="100" dirty="0">
                <a:latin typeface="Aptos"/>
                <a:ea typeface="Aptos"/>
                <a:cs typeface="Times New Roman" panose="02020603050405020304" pitchFamily="18" charset="0"/>
              </a:rPr>
              <a:t> God’s</a:t>
            </a:r>
            <a:r>
              <a:rPr lang="en-US" sz="1600" kern="100" dirty="0">
                <a:latin typeface="Aptos"/>
                <a:ea typeface="Aptos"/>
                <a:cs typeface="Times New Roman" panose="02020603050405020304" pitchFamily="18" charset="0"/>
              </a:rPr>
              <a:t> children to eternal life, we should make it our custom to avoid speculating about </a:t>
            </a:r>
            <a:r>
              <a:rPr lang="en-US" sz="1600" b="1" kern="100" dirty="0">
                <a:latin typeface="Aptos"/>
                <a:ea typeface="Aptos"/>
                <a:cs typeface="Times New Roman" panose="02020603050405020304" pitchFamily="18" charset="0"/>
              </a:rPr>
              <a:t>God’s</a:t>
            </a:r>
            <a:r>
              <a:rPr lang="en-US" sz="1600" kern="100" dirty="0">
                <a:latin typeface="Aptos"/>
                <a:ea typeface="Aptos"/>
                <a:cs typeface="Times New Roman" panose="02020603050405020304" pitchFamily="18" charset="0"/>
              </a:rPr>
              <a:t> bare, secret, concealed, mysterious foreknowledge. Instead, we should think or speak about how</a:t>
            </a:r>
            <a:r>
              <a:rPr lang="en-US" sz="1600" b="1" kern="100" dirty="0">
                <a:latin typeface="Aptos"/>
                <a:ea typeface="Aptos"/>
                <a:cs typeface="Times New Roman" panose="02020603050405020304" pitchFamily="18" charset="0"/>
              </a:rPr>
              <a:t> God’s </a:t>
            </a:r>
            <a:r>
              <a:rPr lang="en-US" sz="1600" kern="100" dirty="0">
                <a:latin typeface="Aptos"/>
                <a:ea typeface="Aptos"/>
                <a:cs typeface="Times New Roman" panose="02020603050405020304" pitchFamily="18" charset="0"/>
              </a:rPr>
              <a:t>counsel, purpose, and ordination </a:t>
            </a:r>
            <a:r>
              <a:rPr lang="en-US" sz="1600" b="1" kern="100" dirty="0">
                <a:latin typeface="Aptos"/>
                <a:ea typeface="Aptos"/>
                <a:cs typeface="Times New Roman" panose="02020603050405020304" pitchFamily="18" charset="0"/>
              </a:rPr>
              <a:t>in Christ Jesus— who is the true Book of Life</a:t>
            </a:r>
            <a:r>
              <a:rPr lang="en-US" sz="1600" kern="100" dirty="0">
                <a:latin typeface="Aptos"/>
                <a:ea typeface="Aptos"/>
                <a:cs typeface="Times New Roman" panose="02020603050405020304" pitchFamily="18" charset="0"/>
              </a:rPr>
              <a:t>— is revealed to us through the Word.</a:t>
            </a:r>
          </a:p>
          <a:p>
            <a:pPr algn="just"/>
            <a:r>
              <a:rPr lang="en-US" sz="1600" b="1" kern="100" dirty="0">
                <a:latin typeface="Aptos"/>
                <a:ea typeface="Aptos"/>
                <a:cs typeface="Times New Roman" panose="02020603050405020304" pitchFamily="18" charset="0"/>
              </a:rPr>
              <a:t> </a:t>
            </a:r>
            <a:endParaRPr lang="en-US" sz="1600" kern="100" dirty="0">
              <a:latin typeface="Aptos"/>
              <a:ea typeface="Aptos"/>
              <a:cs typeface="Times New Roman" panose="02020603050405020304" pitchFamily="18" charset="0"/>
            </a:endParaRPr>
          </a:p>
          <a:p>
            <a:pPr algn="just"/>
            <a:r>
              <a:rPr lang="en-US" sz="1600" b="1" kern="100" dirty="0">
                <a:latin typeface="Aptos"/>
                <a:ea typeface="Aptos"/>
                <a:cs typeface="Times New Roman" panose="02020603050405020304" pitchFamily="18" charset="0"/>
              </a:rPr>
              <a:t> [14]</a:t>
            </a:r>
            <a:r>
              <a:rPr lang="en-US" sz="1600" kern="100" dirty="0">
                <a:latin typeface="Aptos"/>
                <a:ea typeface="Aptos"/>
                <a:cs typeface="Times New Roman" panose="02020603050405020304" pitchFamily="18" charset="0"/>
              </a:rPr>
              <a:t> In a word, what </a:t>
            </a:r>
            <a:r>
              <a:rPr lang="en-US" sz="1600" b="1" kern="100" dirty="0">
                <a:latin typeface="Aptos"/>
                <a:ea typeface="Aptos"/>
                <a:cs typeface="Times New Roman" panose="02020603050405020304" pitchFamily="18" charset="0"/>
              </a:rPr>
              <a:t>God’s Son</a:t>
            </a:r>
            <a:r>
              <a:rPr lang="en-US" sz="1600" kern="100" dirty="0">
                <a:latin typeface="Aptos"/>
                <a:ea typeface="Aptos"/>
                <a:cs typeface="Times New Roman" panose="02020603050405020304" pitchFamily="18" charset="0"/>
              </a:rPr>
              <a:t> says remains eternally true, “For apart from Me you can do nothing” </a:t>
            </a:r>
            <a:r>
              <a:rPr lang="en-US" sz="1600" b="1" kern="100" dirty="0">
                <a:latin typeface="Aptos"/>
                <a:ea typeface="Aptos"/>
                <a:cs typeface="Times New Roman" panose="02020603050405020304" pitchFamily="18" charset="0"/>
              </a:rPr>
              <a:t>[John 15: 5].</a:t>
            </a:r>
            <a:r>
              <a:rPr lang="en-US" sz="1600" kern="100" dirty="0">
                <a:latin typeface="Aptos"/>
                <a:ea typeface="Aptos"/>
                <a:cs typeface="Times New Roman" panose="02020603050405020304" pitchFamily="18" charset="0"/>
              </a:rPr>
              <a:t> Paul says, “For it is </a:t>
            </a:r>
            <a:r>
              <a:rPr lang="en-US" sz="1600" b="1" kern="100" dirty="0">
                <a:latin typeface="Aptos"/>
                <a:ea typeface="Aptos"/>
                <a:cs typeface="Times New Roman" panose="02020603050405020304" pitchFamily="18" charset="0"/>
              </a:rPr>
              <a:t>God</a:t>
            </a:r>
            <a:r>
              <a:rPr lang="en-US" sz="1600" kern="100" dirty="0">
                <a:latin typeface="Aptos"/>
                <a:ea typeface="Aptos"/>
                <a:cs typeface="Times New Roman" panose="02020603050405020304" pitchFamily="18" charset="0"/>
              </a:rPr>
              <a:t> who works in you, both to will and to work for His good pleasure” [</a:t>
            </a:r>
            <a:r>
              <a:rPr lang="en-US" sz="1600" b="1" kern="100" dirty="0">
                <a:latin typeface="Aptos"/>
                <a:ea typeface="Aptos"/>
                <a:cs typeface="Times New Roman" panose="02020603050405020304" pitchFamily="18" charset="0"/>
              </a:rPr>
              <a:t>Philippians 2: 13].</a:t>
            </a:r>
            <a:r>
              <a:rPr lang="en-US" sz="1600" kern="100" dirty="0">
                <a:latin typeface="Aptos"/>
                <a:ea typeface="Aptos"/>
                <a:cs typeface="Times New Roman" panose="02020603050405020304" pitchFamily="18" charset="0"/>
              </a:rPr>
              <a:t> To all godly Christians who feel and experience in their hearts a small spark or longing for divine grace and eternal salvation this precious passage is very comforting. For they know that </a:t>
            </a:r>
            <a:r>
              <a:rPr lang="en-US" sz="1600" b="1" kern="100" dirty="0">
                <a:latin typeface="Aptos"/>
                <a:ea typeface="Aptos"/>
                <a:cs typeface="Times New Roman" panose="02020603050405020304" pitchFamily="18" charset="0"/>
              </a:rPr>
              <a:t>God</a:t>
            </a:r>
            <a:r>
              <a:rPr lang="en-US" sz="1600" kern="100" dirty="0">
                <a:latin typeface="Aptos"/>
                <a:ea typeface="Aptos"/>
                <a:cs typeface="Times New Roman" panose="02020603050405020304" pitchFamily="18" charset="0"/>
              </a:rPr>
              <a:t> has kindled in their hearts this beginning of true godliness. He will further strengthen and help them in their great weakness to persevere in true faith unto the end                              [</a:t>
            </a:r>
            <a:r>
              <a:rPr lang="en-US" sz="1600" b="1" kern="100" dirty="0">
                <a:latin typeface="Aptos"/>
                <a:ea typeface="Aptos"/>
                <a:cs typeface="Times New Roman" panose="02020603050405020304" pitchFamily="18" charset="0"/>
              </a:rPr>
              <a:t>1 Peter 5: 10</a:t>
            </a:r>
            <a:r>
              <a:rPr lang="en-US" sz="1600" kern="100" dirty="0">
                <a:latin typeface="Aptos"/>
                <a:ea typeface="Aptos"/>
                <a:cs typeface="Times New Roman" panose="02020603050405020304" pitchFamily="18" charset="0"/>
              </a:rPr>
              <a:t>]. </a:t>
            </a:r>
          </a:p>
          <a:p>
            <a:pPr algn="just"/>
            <a:r>
              <a:rPr lang="en-US" sz="1600" kern="100" dirty="0">
                <a:latin typeface="Aptos"/>
                <a:ea typeface="Aptos"/>
                <a:cs typeface="Times New Roman" panose="02020603050405020304" pitchFamily="18" charset="0"/>
              </a:rPr>
              <a:t> </a:t>
            </a:r>
          </a:p>
          <a:p>
            <a:pPr algn="just"/>
            <a:r>
              <a:rPr lang="en-US" sz="1600" b="1" kern="100" dirty="0">
                <a:latin typeface="Aptos"/>
                <a:ea typeface="Aptos"/>
                <a:cs typeface="Times New Roman" panose="02020603050405020304" pitchFamily="18" charset="0"/>
              </a:rPr>
              <a:t>[16]</a:t>
            </a:r>
            <a:r>
              <a:rPr lang="en-US" sz="1600" kern="100" dirty="0">
                <a:latin typeface="Aptos"/>
                <a:ea typeface="Aptos"/>
                <a:cs typeface="Times New Roman" panose="02020603050405020304" pitchFamily="18" charset="0"/>
              </a:rPr>
              <a:t> After </a:t>
            </a:r>
            <a:r>
              <a:rPr lang="en-US" sz="1600" b="1" kern="100" dirty="0">
                <a:latin typeface="Aptos"/>
                <a:ea typeface="Aptos"/>
                <a:cs typeface="Times New Roman" panose="02020603050405020304" pitchFamily="18" charset="0"/>
              </a:rPr>
              <a:t>God (through the Holy Spirit in Baptism) </a:t>
            </a:r>
            <a:r>
              <a:rPr lang="en-US" sz="1600" kern="100" dirty="0">
                <a:latin typeface="Aptos"/>
                <a:ea typeface="Aptos"/>
                <a:cs typeface="Times New Roman" panose="02020603050405020304" pitchFamily="18" charset="0"/>
              </a:rPr>
              <a:t>has kindled and caused a beginning of the true </a:t>
            </a:r>
            <a:r>
              <a:rPr lang="en-US" sz="1600" b="1" kern="100" dirty="0">
                <a:latin typeface="Aptos"/>
                <a:ea typeface="Aptos"/>
                <a:cs typeface="Times New Roman" panose="02020603050405020304" pitchFamily="18" charset="0"/>
              </a:rPr>
              <a:t>knowledge of God</a:t>
            </a:r>
            <a:r>
              <a:rPr lang="en-US" sz="1600" kern="100" dirty="0">
                <a:latin typeface="Aptos"/>
                <a:ea typeface="Aptos"/>
                <a:cs typeface="Times New Roman" panose="02020603050405020304" pitchFamily="18" charset="0"/>
              </a:rPr>
              <a:t> and faith, we should pray to Him without ceasing </a:t>
            </a:r>
            <a:r>
              <a:rPr lang="en-US" sz="1600" b="1" kern="100" dirty="0">
                <a:latin typeface="Aptos"/>
                <a:ea typeface="Aptos"/>
                <a:cs typeface="Times New Roman" panose="02020603050405020304" pitchFamily="18" charset="0"/>
              </a:rPr>
              <a:t>[1 Thessalonians 5: 17].</a:t>
            </a:r>
            <a:r>
              <a:rPr lang="en-US" sz="1600" kern="100" dirty="0">
                <a:latin typeface="Aptos"/>
                <a:ea typeface="Aptos"/>
                <a:cs typeface="Times New Roman" panose="02020603050405020304" pitchFamily="18" charset="0"/>
              </a:rPr>
              <a:t> We should ask that through </a:t>
            </a:r>
            <a:r>
              <a:rPr lang="en-US" sz="1600" b="1" kern="100" dirty="0">
                <a:latin typeface="Aptos"/>
                <a:ea typeface="Aptos"/>
                <a:cs typeface="Times New Roman" panose="02020603050405020304" pitchFamily="18" charset="0"/>
              </a:rPr>
              <a:t>the same Spirit</a:t>
            </a:r>
            <a:r>
              <a:rPr lang="en-US" sz="1600" kern="100" dirty="0">
                <a:latin typeface="Aptos"/>
                <a:ea typeface="Aptos"/>
                <a:cs typeface="Times New Roman" panose="02020603050405020304" pitchFamily="18" charset="0"/>
              </a:rPr>
              <a:t> and His grace, by means of the daily exercise of reading and doing </a:t>
            </a:r>
            <a:r>
              <a:rPr lang="en-US" sz="1600" b="1" kern="100" dirty="0">
                <a:latin typeface="Aptos"/>
                <a:ea typeface="Aptos"/>
                <a:cs typeface="Times New Roman" panose="02020603050405020304" pitchFamily="18" charset="0"/>
              </a:rPr>
              <a:t>God’s Word,</a:t>
            </a:r>
            <a:r>
              <a:rPr lang="en-US" sz="1600" kern="100" dirty="0">
                <a:latin typeface="Aptos"/>
                <a:ea typeface="Aptos"/>
                <a:cs typeface="Times New Roman" panose="02020603050405020304" pitchFamily="18" charset="0"/>
              </a:rPr>
              <a:t> He would preserve in us faith and His heavenly gifts, strengthen us from day to day, and keep us to the end. For unless </a:t>
            </a:r>
            <a:r>
              <a:rPr lang="en-US" sz="1600" b="1" kern="100" dirty="0">
                <a:latin typeface="Aptos"/>
                <a:ea typeface="Aptos"/>
                <a:cs typeface="Times New Roman" panose="02020603050405020304" pitchFamily="18" charset="0"/>
              </a:rPr>
              <a:t>God Himself is our schoolmaster,</a:t>
            </a:r>
            <a:r>
              <a:rPr lang="en-US" sz="1600" kern="100" dirty="0">
                <a:latin typeface="Aptos"/>
                <a:ea typeface="Aptos"/>
                <a:cs typeface="Times New Roman" panose="02020603050405020304" pitchFamily="18" charset="0"/>
              </a:rPr>
              <a:t> we can study and learn nothing that is acceptable to Him and helpful to ourselves and others.”</a:t>
            </a:r>
            <a:endParaRPr lang="en-US" sz="1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095067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664" y="541421"/>
            <a:ext cx="8602579" cy="5131148"/>
          </a:xfrm>
          <a:prstGeom prst="rect">
            <a:avLst/>
          </a:prstGeom>
          <a:noFill/>
        </p:spPr>
        <p:txBody>
          <a:bodyPr wrap="square" rtlCol="0">
            <a:spAutoFit/>
          </a:bodyPr>
          <a:lstStyle/>
          <a:p>
            <a:pPr algn="just">
              <a:lnSpc>
                <a:spcPct val="107000"/>
              </a:lnSpc>
            </a:pPr>
            <a:r>
              <a:rPr lang="en-US" b="1" kern="100" dirty="0">
                <a:latin typeface="Aptos"/>
                <a:ea typeface="Aptos"/>
                <a:cs typeface="Times New Roman" panose="02020603050405020304" pitchFamily="18" charset="0"/>
              </a:rPr>
              <a:t> </a:t>
            </a:r>
            <a:endParaRPr lang="en-US" sz="16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THE LIFE APPLICATION</a:t>
            </a:r>
            <a:endParaRPr lang="en-US" sz="32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 </a:t>
            </a:r>
            <a:endParaRPr lang="en-US" sz="32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“The immeasurable greatness of his power toward us who believe,</a:t>
            </a:r>
            <a:endParaRPr lang="en-US" sz="24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 according to the working of his great might”</a:t>
            </a:r>
            <a:endParaRPr lang="en-US" sz="24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 </a:t>
            </a:r>
            <a:endParaRPr lang="en-US" sz="24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If God has great power and might,</a:t>
            </a:r>
            <a:endParaRPr lang="en-US" sz="2400" kern="100" dirty="0">
              <a:latin typeface="Aptos"/>
              <a:ea typeface="Aptos"/>
              <a:cs typeface="Times New Roman" panose="02020603050405020304" pitchFamily="18" charset="0"/>
            </a:endParaRPr>
          </a:p>
          <a:p>
            <a:pPr algn="ctr">
              <a:lnSpc>
                <a:spcPct val="107000"/>
              </a:lnSpc>
            </a:pPr>
            <a:r>
              <a:rPr lang="en-US" sz="3200" kern="100" dirty="0">
                <a:latin typeface="Aptos"/>
                <a:ea typeface="Aptos"/>
                <a:cs typeface="Times New Roman" panose="02020603050405020304" pitchFamily="18" charset="0"/>
              </a:rPr>
              <a:t>how does this inform and empower our prayer lives?</a:t>
            </a:r>
            <a:endParaRPr lang="en-US" sz="2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217687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xmlns=""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xmlns=""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xmlns=""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xmlns=""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xmlns=""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TotalTime>
  <Words>473</Words>
  <Application>Microsoft Office PowerPoint</Application>
  <PresentationFormat>On-screen Show (4:3)</PresentationFormat>
  <Paragraphs>34</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65</cp:revision>
  <dcterms:created xsi:type="dcterms:W3CDTF">2016-02-18T03:34:46Z</dcterms:created>
  <dcterms:modified xsi:type="dcterms:W3CDTF">2024-05-17T19:39:23Z</dcterms:modified>
</cp:coreProperties>
</file>