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303" r:id="rId3"/>
    <p:sldId id="293" r:id="rId4"/>
    <p:sldId id="256" r:id="rId5"/>
    <p:sldId id="257" r:id="rId6"/>
    <p:sldId id="259" r:id="rId7"/>
    <p:sldId id="261" r:id="rId8"/>
    <p:sldId id="262" r:id="rId9"/>
    <p:sldId id="263" r:id="rId10"/>
    <p:sldId id="264" r:id="rId11"/>
    <p:sldId id="265" r:id="rId12"/>
    <p:sldId id="278" r:id="rId13"/>
    <p:sldId id="270" r:id="rId14"/>
    <p:sldId id="275" r:id="rId15"/>
    <p:sldId id="271" r:id="rId16"/>
    <p:sldId id="297" r:id="rId17"/>
    <p:sldId id="299" r:id="rId18"/>
    <p:sldId id="305" r:id="rId19"/>
    <p:sldId id="306" r:id="rId20"/>
    <p:sldId id="307" r:id="rId21"/>
    <p:sldId id="308" r:id="rId22"/>
    <p:sldId id="309" r:id="rId23"/>
    <p:sldId id="300" r:id="rId24"/>
    <p:sldId id="302" r:id="rId25"/>
    <p:sldId id="304" r:id="rId26"/>
    <p:sldId id="31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1C316-12C7-4029-A164-A7EAD56B32A1}" v="57" dt="2024-04-05T15:22:45.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86" autoAdjust="0"/>
    <p:restoredTop sz="92558" autoAdjust="0"/>
  </p:normalViewPr>
  <p:slideViewPr>
    <p:cSldViewPr snapToGrid="0">
      <p:cViewPr varScale="1">
        <p:scale>
          <a:sx n="64" d="100"/>
          <a:sy n="64" d="100"/>
        </p:scale>
        <p:origin x="1411" y="67"/>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8AB1C316-12C7-4029-A164-A7EAD56B32A1}"/>
    <pc:docChg chg="undo custSel delSld modSld sldOrd">
      <pc:chgData name="David Nehrenz" userId="491cf678-319b-4c35-abbe-fee1955a26b5" providerId="ADAL" clId="{8AB1C316-12C7-4029-A164-A7EAD56B32A1}" dt="2024-04-05T15:23:31.869" v="298" actId="47"/>
      <pc:docMkLst>
        <pc:docMk/>
      </pc:docMkLst>
      <pc:sldChg chg="addSp delSp modSp mod setBg">
        <pc:chgData name="David Nehrenz" userId="491cf678-319b-4c35-abbe-fee1955a26b5" providerId="ADAL" clId="{8AB1C316-12C7-4029-A164-A7EAD56B32A1}" dt="2024-04-05T14:48:08.640" v="62" actId="1076"/>
        <pc:sldMkLst>
          <pc:docMk/>
          <pc:sldMk cId="29158659" sldId="256"/>
        </pc:sldMkLst>
        <pc:spChg chg="add del">
          <ac:chgData name="David Nehrenz" userId="491cf678-319b-4c35-abbe-fee1955a26b5" providerId="ADAL" clId="{8AB1C316-12C7-4029-A164-A7EAD56B32A1}" dt="2024-04-05T14:44:18.324" v="20" actId="26606"/>
          <ac:spMkLst>
            <pc:docMk/>
            <pc:sldMk cId="29158659" sldId="256"/>
            <ac:spMk id="8" creationId="{22F15A2D-2324-487D-A02A-BF46C5C580EB}"/>
          </ac:spMkLst>
        </pc:spChg>
        <pc:spChg chg="add del">
          <ac:chgData name="David Nehrenz" userId="491cf678-319b-4c35-abbe-fee1955a26b5" providerId="ADAL" clId="{8AB1C316-12C7-4029-A164-A7EAD56B32A1}" dt="2024-04-05T14:44:18.324" v="20" actId="26606"/>
          <ac:spMkLst>
            <pc:docMk/>
            <pc:sldMk cId="29158659" sldId="256"/>
            <ac:spMk id="10" creationId="{17A7F34E-D418-47E2-9F86-2C45BBC31210}"/>
          </ac:spMkLst>
        </pc:spChg>
        <pc:spChg chg="add del">
          <ac:chgData name="David Nehrenz" userId="491cf678-319b-4c35-abbe-fee1955a26b5" providerId="ADAL" clId="{8AB1C316-12C7-4029-A164-A7EAD56B32A1}" dt="2024-04-05T14:44:18.324" v="20" actId="26606"/>
          <ac:spMkLst>
            <pc:docMk/>
            <pc:sldMk cId="29158659" sldId="256"/>
            <ac:spMk id="12" creationId="{2AEAFA59-923A-4F54-8B49-44C970BCC323}"/>
          </ac:spMkLst>
        </pc:spChg>
        <pc:picChg chg="del">
          <ac:chgData name="David Nehrenz" userId="491cf678-319b-4c35-abbe-fee1955a26b5" providerId="ADAL" clId="{8AB1C316-12C7-4029-A164-A7EAD56B32A1}" dt="2024-04-05T14:43:57.436" v="17" actId="478"/>
          <ac:picMkLst>
            <pc:docMk/>
            <pc:sldMk cId="29158659" sldId="256"/>
            <ac:picMk id="2" creationId="{00000000-0000-0000-0000-000000000000}"/>
          </ac:picMkLst>
        </pc:picChg>
        <pc:picChg chg="add del mod">
          <ac:chgData name="David Nehrenz" userId="491cf678-319b-4c35-abbe-fee1955a26b5" providerId="ADAL" clId="{8AB1C316-12C7-4029-A164-A7EAD56B32A1}" dt="2024-04-05T14:44:27.881" v="24" actId="478"/>
          <ac:picMkLst>
            <pc:docMk/>
            <pc:sldMk cId="29158659" sldId="256"/>
            <ac:picMk id="3" creationId="{0D17BC65-79F4-EBDB-E5B3-D7A7DB6CBB42}"/>
          </ac:picMkLst>
        </pc:picChg>
        <pc:picChg chg="add mod">
          <ac:chgData name="David Nehrenz" userId="491cf678-319b-4c35-abbe-fee1955a26b5" providerId="ADAL" clId="{8AB1C316-12C7-4029-A164-A7EAD56B32A1}" dt="2024-04-05T14:48:08.640" v="62" actId="1076"/>
          <ac:picMkLst>
            <pc:docMk/>
            <pc:sldMk cId="29158659" sldId="256"/>
            <ac:picMk id="1026" creationId="{BAA7BBDA-DE75-DF2F-2D62-ECD56F5982D7}"/>
          </ac:picMkLst>
        </pc:picChg>
      </pc:sldChg>
      <pc:sldChg chg="addSp delSp modSp mod">
        <pc:chgData name="David Nehrenz" userId="491cf678-319b-4c35-abbe-fee1955a26b5" providerId="ADAL" clId="{8AB1C316-12C7-4029-A164-A7EAD56B32A1}" dt="2024-04-05T14:49:39.216" v="74" actId="1076"/>
        <pc:sldMkLst>
          <pc:docMk/>
          <pc:sldMk cId="39191633" sldId="257"/>
        </pc:sldMkLst>
        <pc:spChg chg="del mod">
          <ac:chgData name="David Nehrenz" userId="491cf678-319b-4c35-abbe-fee1955a26b5" providerId="ADAL" clId="{8AB1C316-12C7-4029-A164-A7EAD56B32A1}" dt="2024-04-05T14:49:08.575" v="68" actId="478"/>
          <ac:spMkLst>
            <pc:docMk/>
            <pc:sldMk cId="39191633" sldId="257"/>
            <ac:spMk id="2" creationId="{00000000-0000-0000-0000-000000000000}"/>
          </ac:spMkLst>
        </pc:spChg>
        <pc:spChg chg="add del mod">
          <ac:chgData name="David Nehrenz" userId="491cf678-319b-4c35-abbe-fee1955a26b5" providerId="ADAL" clId="{8AB1C316-12C7-4029-A164-A7EAD56B32A1}" dt="2024-04-05T14:49:11.562" v="69" actId="478"/>
          <ac:spMkLst>
            <pc:docMk/>
            <pc:sldMk cId="39191633" sldId="257"/>
            <ac:spMk id="4" creationId="{60EFB326-002A-EB73-CEEE-EBBC4101C9C2}"/>
          </ac:spMkLst>
        </pc:spChg>
        <pc:picChg chg="add mod">
          <ac:chgData name="David Nehrenz" userId="491cf678-319b-4c35-abbe-fee1955a26b5" providerId="ADAL" clId="{8AB1C316-12C7-4029-A164-A7EAD56B32A1}" dt="2024-04-05T14:49:39.216" v="74" actId="1076"/>
          <ac:picMkLst>
            <pc:docMk/>
            <pc:sldMk cId="39191633" sldId="257"/>
            <ac:picMk id="3074" creationId="{363B45A7-6727-C77E-28A2-2D6D09A73FC9}"/>
          </ac:picMkLst>
        </pc:picChg>
      </pc:sldChg>
      <pc:sldChg chg="addSp delSp modSp mod">
        <pc:chgData name="David Nehrenz" userId="491cf678-319b-4c35-abbe-fee1955a26b5" providerId="ADAL" clId="{8AB1C316-12C7-4029-A164-A7EAD56B32A1}" dt="2024-04-05T14:52:37.139" v="216" actId="20577"/>
        <pc:sldMkLst>
          <pc:docMk/>
          <pc:sldMk cId="1251252956" sldId="258"/>
        </pc:sldMkLst>
        <pc:spChg chg="del">
          <ac:chgData name="David Nehrenz" userId="491cf678-319b-4c35-abbe-fee1955a26b5" providerId="ADAL" clId="{8AB1C316-12C7-4029-A164-A7EAD56B32A1}" dt="2024-04-05T14:50:19.181" v="83" actId="478"/>
          <ac:spMkLst>
            <pc:docMk/>
            <pc:sldMk cId="1251252956" sldId="258"/>
            <ac:spMk id="2" creationId="{00000000-0000-0000-0000-000000000000}"/>
          </ac:spMkLst>
        </pc:spChg>
        <pc:spChg chg="add del mod">
          <ac:chgData name="David Nehrenz" userId="491cf678-319b-4c35-abbe-fee1955a26b5" providerId="ADAL" clId="{8AB1C316-12C7-4029-A164-A7EAD56B32A1}" dt="2024-04-05T14:50:21.709" v="84" actId="478"/>
          <ac:spMkLst>
            <pc:docMk/>
            <pc:sldMk cId="1251252956" sldId="258"/>
            <ac:spMk id="4" creationId="{2EBFCFD3-E6ED-E3CA-2339-580F9FD13132}"/>
          </ac:spMkLst>
        </pc:spChg>
        <pc:spChg chg="add mod">
          <ac:chgData name="David Nehrenz" userId="491cf678-319b-4c35-abbe-fee1955a26b5" providerId="ADAL" clId="{8AB1C316-12C7-4029-A164-A7EAD56B32A1}" dt="2024-04-05T14:52:37.139" v="216" actId="20577"/>
          <ac:spMkLst>
            <pc:docMk/>
            <pc:sldMk cId="1251252956" sldId="258"/>
            <ac:spMk id="5" creationId="{96D9C4A5-4719-166A-3AD2-75CC2A8F7DAF}"/>
          </ac:spMkLst>
        </pc:spChg>
      </pc:sldChg>
      <pc:sldChg chg="addSp delSp modSp mod">
        <pc:chgData name="David Nehrenz" userId="491cf678-319b-4c35-abbe-fee1955a26b5" providerId="ADAL" clId="{8AB1C316-12C7-4029-A164-A7EAD56B32A1}" dt="2024-04-05T14:50:13.026" v="82" actId="1076"/>
        <pc:sldMkLst>
          <pc:docMk/>
          <pc:sldMk cId="1178493833" sldId="259"/>
        </pc:sldMkLst>
        <pc:spChg chg="del mod">
          <ac:chgData name="David Nehrenz" userId="491cf678-319b-4c35-abbe-fee1955a26b5" providerId="ADAL" clId="{8AB1C316-12C7-4029-A164-A7EAD56B32A1}" dt="2024-04-05T14:49:45.615" v="76" actId="478"/>
          <ac:spMkLst>
            <pc:docMk/>
            <pc:sldMk cId="1178493833" sldId="259"/>
            <ac:spMk id="3" creationId="{00000000-0000-0000-0000-000000000000}"/>
          </ac:spMkLst>
        </pc:spChg>
        <pc:spChg chg="add del mod">
          <ac:chgData name="David Nehrenz" userId="491cf678-319b-4c35-abbe-fee1955a26b5" providerId="ADAL" clId="{8AB1C316-12C7-4029-A164-A7EAD56B32A1}" dt="2024-04-05T14:49:49.325" v="77" actId="478"/>
          <ac:spMkLst>
            <pc:docMk/>
            <pc:sldMk cId="1178493833" sldId="259"/>
            <ac:spMk id="4" creationId="{F9905AA5-7EC2-3663-05FA-47E8A724A4BA}"/>
          </ac:spMkLst>
        </pc:spChg>
        <pc:picChg chg="add mod">
          <ac:chgData name="David Nehrenz" userId="491cf678-319b-4c35-abbe-fee1955a26b5" providerId="ADAL" clId="{8AB1C316-12C7-4029-A164-A7EAD56B32A1}" dt="2024-04-05T14:50:13.026" v="82" actId="1076"/>
          <ac:picMkLst>
            <pc:docMk/>
            <pc:sldMk cId="1178493833" sldId="259"/>
            <ac:picMk id="4098" creationId="{A1E590E5-0CCD-BDCC-36A3-23DB49CF2FA3}"/>
          </ac:picMkLst>
        </pc:picChg>
      </pc:sldChg>
      <pc:sldChg chg="modSp mod">
        <pc:chgData name="David Nehrenz" userId="491cf678-319b-4c35-abbe-fee1955a26b5" providerId="ADAL" clId="{8AB1C316-12C7-4029-A164-A7EAD56B32A1}" dt="2024-04-05T14:53:35.353" v="223" actId="1076"/>
        <pc:sldMkLst>
          <pc:docMk/>
          <pc:sldMk cId="711351049" sldId="260"/>
        </pc:sldMkLst>
        <pc:spChg chg="mod">
          <ac:chgData name="David Nehrenz" userId="491cf678-319b-4c35-abbe-fee1955a26b5" providerId="ADAL" clId="{8AB1C316-12C7-4029-A164-A7EAD56B32A1}" dt="2024-04-05T14:53:35.353" v="223" actId="1076"/>
          <ac:spMkLst>
            <pc:docMk/>
            <pc:sldMk cId="711351049" sldId="260"/>
            <ac:spMk id="2" creationId="{00000000-0000-0000-0000-000000000000}"/>
          </ac:spMkLst>
        </pc:spChg>
      </pc:sldChg>
      <pc:sldChg chg="addSp delSp modSp mod">
        <pc:chgData name="David Nehrenz" userId="491cf678-319b-4c35-abbe-fee1955a26b5" providerId="ADAL" clId="{8AB1C316-12C7-4029-A164-A7EAD56B32A1}" dt="2024-04-05T14:59:25.384" v="240" actId="1076"/>
        <pc:sldMkLst>
          <pc:docMk/>
          <pc:sldMk cId="937124863" sldId="261"/>
        </pc:sldMkLst>
        <pc:spChg chg="add del mod">
          <ac:chgData name="David Nehrenz" userId="491cf678-319b-4c35-abbe-fee1955a26b5" providerId="ADAL" clId="{8AB1C316-12C7-4029-A164-A7EAD56B32A1}" dt="2024-04-05T14:58:39.660" v="227" actId="478"/>
          <ac:spMkLst>
            <pc:docMk/>
            <pc:sldMk cId="937124863" sldId="261"/>
            <ac:spMk id="3" creationId="{D3516DB6-0634-96B4-A837-F79F24B60CF7}"/>
          </ac:spMkLst>
        </pc:spChg>
        <pc:spChg chg="del mod">
          <ac:chgData name="David Nehrenz" userId="491cf678-319b-4c35-abbe-fee1955a26b5" providerId="ADAL" clId="{8AB1C316-12C7-4029-A164-A7EAD56B32A1}" dt="2024-04-05T14:58:37.166" v="226" actId="478"/>
          <ac:spMkLst>
            <pc:docMk/>
            <pc:sldMk cId="937124863" sldId="261"/>
            <ac:spMk id="4" creationId="{00000000-0000-0000-0000-000000000000}"/>
          </ac:spMkLst>
        </pc:spChg>
        <pc:picChg chg="del">
          <ac:chgData name="David Nehrenz" userId="491cf678-319b-4c35-abbe-fee1955a26b5" providerId="ADAL" clId="{8AB1C316-12C7-4029-A164-A7EAD56B32A1}" dt="2024-04-05T14:58:31.082" v="224" actId="478"/>
          <ac:picMkLst>
            <pc:docMk/>
            <pc:sldMk cId="937124863" sldId="261"/>
            <ac:picMk id="5" creationId="{00000000-0000-0000-0000-000000000000}"/>
          </ac:picMkLst>
        </pc:picChg>
        <pc:picChg chg="add mod">
          <ac:chgData name="David Nehrenz" userId="491cf678-319b-4c35-abbe-fee1955a26b5" providerId="ADAL" clId="{8AB1C316-12C7-4029-A164-A7EAD56B32A1}" dt="2024-04-05T14:59:25.384" v="240" actId="1076"/>
          <ac:picMkLst>
            <pc:docMk/>
            <pc:sldMk cId="937124863" sldId="261"/>
            <ac:picMk id="6" creationId="{E2488AF5-2AD1-8F3C-132E-FB89131E9974}"/>
          </ac:picMkLst>
        </pc:picChg>
      </pc:sldChg>
      <pc:sldChg chg="addSp delSp modSp mod setBg">
        <pc:chgData name="David Nehrenz" userId="491cf678-319b-4c35-abbe-fee1955a26b5" providerId="ADAL" clId="{8AB1C316-12C7-4029-A164-A7EAD56B32A1}" dt="2024-04-05T14:59:18.146" v="237" actId="1076"/>
        <pc:sldMkLst>
          <pc:docMk/>
          <pc:sldMk cId="3220490670" sldId="262"/>
        </pc:sldMkLst>
        <pc:spChg chg="add">
          <ac:chgData name="David Nehrenz" userId="491cf678-319b-4c35-abbe-fee1955a26b5" providerId="ADAL" clId="{8AB1C316-12C7-4029-A164-A7EAD56B32A1}" dt="2024-04-05T14:59:13.255" v="235" actId="26606"/>
          <ac:spMkLst>
            <pc:docMk/>
            <pc:sldMk cId="3220490670" sldId="262"/>
            <ac:spMk id="7" creationId="{42A4FC2C-047E-45A5-965D-8E1E3BF09BC6}"/>
          </ac:spMkLst>
        </pc:spChg>
        <pc:picChg chg="add mod">
          <ac:chgData name="David Nehrenz" userId="491cf678-319b-4c35-abbe-fee1955a26b5" providerId="ADAL" clId="{8AB1C316-12C7-4029-A164-A7EAD56B32A1}" dt="2024-04-05T14:59:18.146" v="237" actId="1076"/>
          <ac:picMkLst>
            <pc:docMk/>
            <pc:sldMk cId="3220490670" sldId="262"/>
            <ac:picMk id="2" creationId="{6344A474-17ED-2C78-0A72-52849AF83C64}"/>
          </ac:picMkLst>
        </pc:picChg>
        <pc:picChg chg="del">
          <ac:chgData name="David Nehrenz" userId="491cf678-319b-4c35-abbe-fee1955a26b5" providerId="ADAL" clId="{8AB1C316-12C7-4029-A164-A7EAD56B32A1}" dt="2024-04-05T14:58:47.897" v="230" actId="478"/>
          <ac:picMkLst>
            <pc:docMk/>
            <pc:sldMk cId="3220490670" sldId="262"/>
            <ac:picMk id="4" creationId="{00000000-0000-0000-0000-000000000000}"/>
          </ac:picMkLst>
        </pc:picChg>
      </pc:sldChg>
      <pc:sldChg chg="addSp delSp modSp mod">
        <pc:chgData name="David Nehrenz" userId="491cf678-319b-4c35-abbe-fee1955a26b5" providerId="ADAL" clId="{8AB1C316-12C7-4029-A164-A7EAD56B32A1}" dt="2024-04-05T14:59:49.857" v="244" actId="14100"/>
        <pc:sldMkLst>
          <pc:docMk/>
          <pc:sldMk cId="3055428022" sldId="263"/>
        </pc:sldMkLst>
        <pc:picChg chg="add mod">
          <ac:chgData name="David Nehrenz" userId="491cf678-319b-4c35-abbe-fee1955a26b5" providerId="ADAL" clId="{8AB1C316-12C7-4029-A164-A7EAD56B32A1}" dt="2024-04-05T14:59:49.857" v="244" actId="14100"/>
          <ac:picMkLst>
            <pc:docMk/>
            <pc:sldMk cId="3055428022" sldId="263"/>
            <ac:picMk id="2" creationId="{A427C088-F5B1-F4CC-96AE-FFC6299E5B81}"/>
          </ac:picMkLst>
        </pc:picChg>
        <pc:picChg chg="del">
          <ac:chgData name="David Nehrenz" userId="491cf678-319b-4c35-abbe-fee1955a26b5" providerId="ADAL" clId="{8AB1C316-12C7-4029-A164-A7EAD56B32A1}" dt="2024-04-05T14:59:27.821" v="241" actId="478"/>
          <ac:picMkLst>
            <pc:docMk/>
            <pc:sldMk cId="3055428022" sldId="263"/>
            <ac:picMk id="4" creationId="{00000000-0000-0000-0000-000000000000}"/>
          </ac:picMkLst>
        </pc:picChg>
      </pc:sldChg>
      <pc:sldChg chg="addSp delSp modSp mod">
        <pc:chgData name="David Nehrenz" userId="491cf678-319b-4c35-abbe-fee1955a26b5" providerId="ADAL" clId="{8AB1C316-12C7-4029-A164-A7EAD56B32A1}" dt="2024-04-05T15:00:14.249" v="248" actId="1076"/>
        <pc:sldMkLst>
          <pc:docMk/>
          <pc:sldMk cId="3694586450" sldId="264"/>
        </pc:sldMkLst>
        <pc:picChg chg="add mod">
          <ac:chgData name="David Nehrenz" userId="491cf678-319b-4c35-abbe-fee1955a26b5" providerId="ADAL" clId="{8AB1C316-12C7-4029-A164-A7EAD56B32A1}" dt="2024-04-05T15:00:14.249" v="248" actId="1076"/>
          <ac:picMkLst>
            <pc:docMk/>
            <pc:sldMk cId="3694586450" sldId="264"/>
            <ac:picMk id="2" creationId="{DCCD2657-EAD2-C6EC-B1D0-4D81F1FD4A9B}"/>
          </ac:picMkLst>
        </pc:picChg>
        <pc:picChg chg="del">
          <ac:chgData name="David Nehrenz" userId="491cf678-319b-4c35-abbe-fee1955a26b5" providerId="ADAL" clId="{8AB1C316-12C7-4029-A164-A7EAD56B32A1}" dt="2024-04-05T14:59:56.123" v="245" actId="478"/>
          <ac:picMkLst>
            <pc:docMk/>
            <pc:sldMk cId="3694586450" sldId="264"/>
            <ac:picMk id="4" creationId="{00000000-0000-0000-0000-000000000000}"/>
          </ac:picMkLst>
        </pc:picChg>
      </pc:sldChg>
      <pc:sldChg chg="addSp delSp modSp mod">
        <pc:chgData name="David Nehrenz" userId="491cf678-319b-4c35-abbe-fee1955a26b5" providerId="ADAL" clId="{8AB1C316-12C7-4029-A164-A7EAD56B32A1}" dt="2024-04-05T15:01:04.465" v="257" actId="1076"/>
        <pc:sldMkLst>
          <pc:docMk/>
          <pc:sldMk cId="3573734459" sldId="265"/>
        </pc:sldMkLst>
        <pc:spChg chg="add del mod">
          <ac:chgData name="David Nehrenz" userId="491cf678-319b-4c35-abbe-fee1955a26b5" providerId="ADAL" clId="{8AB1C316-12C7-4029-A164-A7EAD56B32A1}" dt="2024-04-05T15:00:23.834" v="250" actId="478"/>
          <ac:spMkLst>
            <pc:docMk/>
            <pc:sldMk cId="3573734459" sldId="265"/>
            <ac:spMk id="3" creationId="{BF5FC7C0-745C-C458-F721-FC95558A2E37}"/>
          </ac:spMkLst>
        </pc:spChg>
        <pc:spChg chg="del">
          <ac:chgData name="David Nehrenz" userId="491cf678-319b-4c35-abbe-fee1955a26b5" providerId="ADAL" clId="{8AB1C316-12C7-4029-A164-A7EAD56B32A1}" dt="2024-04-05T15:00:19.790" v="249" actId="478"/>
          <ac:spMkLst>
            <pc:docMk/>
            <pc:sldMk cId="3573734459" sldId="265"/>
            <ac:spMk id="5" creationId="{00000000-0000-0000-0000-000000000000}"/>
          </ac:spMkLst>
        </pc:spChg>
        <pc:picChg chg="add mod">
          <ac:chgData name="David Nehrenz" userId="491cf678-319b-4c35-abbe-fee1955a26b5" providerId="ADAL" clId="{8AB1C316-12C7-4029-A164-A7EAD56B32A1}" dt="2024-04-05T15:00:43.697" v="254" actId="1076"/>
          <ac:picMkLst>
            <pc:docMk/>
            <pc:sldMk cId="3573734459" sldId="265"/>
            <ac:picMk id="4" creationId="{F9A556C1-8BC8-3931-541A-49216AE61C6B}"/>
          </ac:picMkLst>
        </pc:picChg>
        <pc:picChg chg="add mod">
          <ac:chgData name="David Nehrenz" userId="491cf678-319b-4c35-abbe-fee1955a26b5" providerId="ADAL" clId="{8AB1C316-12C7-4029-A164-A7EAD56B32A1}" dt="2024-04-05T15:01:04.465" v="257" actId="1076"/>
          <ac:picMkLst>
            <pc:docMk/>
            <pc:sldMk cId="3573734459" sldId="265"/>
            <ac:picMk id="6" creationId="{3772F43A-5179-3738-D7D7-4FE97F09B34A}"/>
          </ac:picMkLst>
        </pc:picChg>
      </pc:sldChg>
      <pc:sldChg chg="addSp delSp modSp mod">
        <pc:chgData name="David Nehrenz" userId="491cf678-319b-4c35-abbe-fee1955a26b5" providerId="ADAL" clId="{8AB1C316-12C7-4029-A164-A7EAD56B32A1}" dt="2024-04-05T15:02:20.611" v="272" actId="1076"/>
        <pc:sldMkLst>
          <pc:docMk/>
          <pc:sldMk cId="2196103478" sldId="270"/>
        </pc:sldMkLst>
        <pc:spChg chg="del">
          <ac:chgData name="David Nehrenz" userId="491cf678-319b-4c35-abbe-fee1955a26b5" providerId="ADAL" clId="{8AB1C316-12C7-4029-A164-A7EAD56B32A1}" dt="2024-04-05T15:02:03.036" v="269" actId="478"/>
          <ac:spMkLst>
            <pc:docMk/>
            <pc:sldMk cId="2196103478" sldId="270"/>
            <ac:spMk id="2" creationId="{00000000-0000-0000-0000-000000000000}"/>
          </ac:spMkLst>
        </pc:spChg>
        <pc:spChg chg="add del mod">
          <ac:chgData name="David Nehrenz" userId="491cf678-319b-4c35-abbe-fee1955a26b5" providerId="ADAL" clId="{8AB1C316-12C7-4029-A164-A7EAD56B32A1}" dt="2024-04-05T15:02:04.746" v="270" actId="478"/>
          <ac:spMkLst>
            <pc:docMk/>
            <pc:sldMk cId="2196103478" sldId="270"/>
            <ac:spMk id="5" creationId="{A75CB19F-16C4-0D79-0481-F592BFBDADB6}"/>
          </ac:spMkLst>
        </pc:spChg>
        <pc:picChg chg="del">
          <ac:chgData name="David Nehrenz" userId="491cf678-319b-4c35-abbe-fee1955a26b5" providerId="ADAL" clId="{8AB1C316-12C7-4029-A164-A7EAD56B32A1}" dt="2024-04-05T15:02:01.120" v="268" actId="478"/>
          <ac:picMkLst>
            <pc:docMk/>
            <pc:sldMk cId="2196103478" sldId="270"/>
            <ac:picMk id="4" creationId="{00000000-0000-0000-0000-000000000000}"/>
          </ac:picMkLst>
        </pc:picChg>
        <pc:picChg chg="add mod">
          <ac:chgData name="David Nehrenz" userId="491cf678-319b-4c35-abbe-fee1955a26b5" providerId="ADAL" clId="{8AB1C316-12C7-4029-A164-A7EAD56B32A1}" dt="2024-04-05T15:02:20.611" v="272" actId="1076"/>
          <ac:picMkLst>
            <pc:docMk/>
            <pc:sldMk cId="2196103478" sldId="270"/>
            <ac:picMk id="6" creationId="{921E2659-E8C2-EF70-C36B-73746CBA8AA1}"/>
          </ac:picMkLst>
        </pc:picChg>
      </pc:sldChg>
      <pc:sldChg chg="addSp delSp modSp mod">
        <pc:chgData name="David Nehrenz" userId="491cf678-319b-4c35-abbe-fee1955a26b5" providerId="ADAL" clId="{8AB1C316-12C7-4029-A164-A7EAD56B32A1}" dt="2024-04-05T15:22:45.288" v="294" actId="1076"/>
        <pc:sldMkLst>
          <pc:docMk/>
          <pc:sldMk cId="2963129169" sldId="271"/>
        </pc:sldMkLst>
        <pc:spChg chg="del">
          <ac:chgData name="David Nehrenz" userId="491cf678-319b-4c35-abbe-fee1955a26b5" providerId="ADAL" clId="{8AB1C316-12C7-4029-A164-A7EAD56B32A1}" dt="2024-04-05T15:22:00.495" v="285" actId="478"/>
          <ac:spMkLst>
            <pc:docMk/>
            <pc:sldMk cId="2963129169" sldId="271"/>
            <ac:spMk id="2" creationId="{00000000-0000-0000-0000-000000000000}"/>
          </ac:spMkLst>
        </pc:spChg>
        <pc:spChg chg="add del mod">
          <ac:chgData name="David Nehrenz" userId="491cf678-319b-4c35-abbe-fee1955a26b5" providerId="ADAL" clId="{8AB1C316-12C7-4029-A164-A7EAD56B32A1}" dt="2024-04-05T15:22:02.507" v="286" actId="478"/>
          <ac:spMkLst>
            <pc:docMk/>
            <pc:sldMk cId="2963129169" sldId="271"/>
            <ac:spMk id="5" creationId="{271DCE4C-8362-7454-EC77-F338EC3A2556}"/>
          </ac:spMkLst>
        </pc:spChg>
        <pc:picChg chg="del">
          <ac:chgData name="David Nehrenz" userId="491cf678-319b-4c35-abbe-fee1955a26b5" providerId="ADAL" clId="{8AB1C316-12C7-4029-A164-A7EAD56B32A1}" dt="2024-04-05T15:21:56.992" v="284" actId="478"/>
          <ac:picMkLst>
            <pc:docMk/>
            <pc:sldMk cId="2963129169" sldId="271"/>
            <ac:picMk id="4" creationId="{00000000-0000-0000-0000-000000000000}"/>
          </ac:picMkLst>
        </pc:picChg>
        <pc:picChg chg="add mod">
          <ac:chgData name="David Nehrenz" userId="491cf678-319b-4c35-abbe-fee1955a26b5" providerId="ADAL" clId="{8AB1C316-12C7-4029-A164-A7EAD56B32A1}" dt="2024-04-05T15:22:30.145" v="290" actId="1076"/>
          <ac:picMkLst>
            <pc:docMk/>
            <pc:sldMk cId="2963129169" sldId="271"/>
            <ac:picMk id="6" creationId="{5B74AA2F-F4B4-F3A5-2026-9C77E9E165AF}"/>
          </ac:picMkLst>
        </pc:picChg>
        <pc:picChg chg="add mod">
          <ac:chgData name="David Nehrenz" userId="491cf678-319b-4c35-abbe-fee1955a26b5" providerId="ADAL" clId="{8AB1C316-12C7-4029-A164-A7EAD56B32A1}" dt="2024-04-05T15:22:45.288" v="294" actId="1076"/>
          <ac:picMkLst>
            <pc:docMk/>
            <pc:sldMk cId="2963129169" sldId="271"/>
            <ac:picMk id="6146" creationId="{1EDEE438-609F-AF2E-9D2A-7780301EAB86}"/>
          </ac:picMkLst>
        </pc:picChg>
      </pc:sldChg>
      <pc:sldChg chg="addSp delSp modSp del mod">
        <pc:chgData name="David Nehrenz" userId="491cf678-319b-4c35-abbe-fee1955a26b5" providerId="ADAL" clId="{8AB1C316-12C7-4029-A164-A7EAD56B32A1}" dt="2024-04-05T15:23:31.869" v="298" actId="47"/>
        <pc:sldMkLst>
          <pc:docMk/>
          <pc:sldMk cId="2184276672" sldId="272"/>
        </pc:sldMkLst>
        <pc:spChg chg="del">
          <ac:chgData name="David Nehrenz" userId="491cf678-319b-4c35-abbe-fee1955a26b5" providerId="ADAL" clId="{8AB1C316-12C7-4029-A164-A7EAD56B32A1}" dt="2024-04-05T15:22:49.149" v="296" actId="478"/>
          <ac:spMkLst>
            <pc:docMk/>
            <pc:sldMk cId="2184276672" sldId="272"/>
            <ac:spMk id="2" creationId="{00000000-0000-0000-0000-000000000000}"/>
          </ac:spMkLst>
        </pc:spChg>
        <pc:spChg chg="add del mod">
          <ac:chgData name="David Nehrenz" userId="491cf678-319b-4c35-abbe-fee1955a26b5" providerId="ADAL" clId="{8AB1C316-12C7-4029-A164-A7EAD56B32A1}" dt="2024-04-05T15:22:51.181" v="297" actId="478"/>
          <ac:spMkLst>
            <pc:docMk/>
            <pc:sldMk cId="2184276672" sldId="272"/>
            <ac:spMk id="5" creationId="{5B337F31-5564-E0F6-648F-14A312832292}"/>
          </ac:spMkLst>
        </pc:spChg>
        <pc:picChg chg="del">
          <ac:chgData name="David Nehrenz" userId="491cf678-319b-4c35-abbe-fee1955a26b5" providerId="ADAL" clId="{8AB1C316-12C7-4029-A164-A7EAD56B32A1}" dt="2024-04-05T15:22:47.246" v="295" actId="478"/>
          <ac:picMkLst>
            <pc:docMk/>
            <pc:sldMk cId="2184276672" sldId="272"/>
            <ac:picMk id="4" creationId="{00000000-0000-0000-0000-000000000000}"/>
          </ac:picMkLst>
        </pc:picChg>
      </pc:sldChg>
      <pc:sldChg chg="del">
        <pc:chgData name="David Nehrenz" userId="491cf678-319b-4c35-abbe-fee1955a26b5" providerId="ADAL" clId="{8AB1C316-12C7-4029-A164-A7EAD56B32A1}" dt="2024-04-05T15:23:31.869" v="298" actId="47"/>
        <pc:sldMkLst>
          <pc:docMk/>
          <pc:sldMk cId="2858458757" sldId="273"/>
        </pc:sldMkLst>
      </pc:sldChg>
      <pc:sldChg chg="addSp modSp mod">
        <pc:chgData name="David Nehrenz" userId="491cf678-319b-4c35-abbe-fee1955a26b5" providerId="ADAL" clId="{8AB1C316-12C7-4029-A164-A7EAD56B32A1}" dt="2024-04-05T14:43:52.722" v="16" actId="1076"/>
        <pc:sldMkLst>
          <pc:docMk/>
          <pc:sldMk cId="3002449140" sldId="274"/>
        </pc:sldMkLst>
        <pc:spChg chg="mod">
          <ac:chgData name="David Nehrenz" userId="491cf678-319b-4c35-abbe-fee1955a26b5" providerId="ADAL" clId="{8AB1C316-12C7-4029-A164-A7EAD56B32A1}" dt="2024-04-05T14:43:44.347" v="12" actId="255"/>
          <ac:spMkLst>
            <pc:docMk/>
            <pc:sldMk cId="3002449140" sldId="274"/>
            <ac:spMk id="3" creationId="{00000000-0000-0000-0000-000000000000}"/>
          </ac:spMkLst>
        </pc:spChg>
        <pc:picChg chg="add mod">
          <ac:chgData name="David Nehrenz" userId="491cf678-319b-4c35-abbe-fee1955a26b5" providerId="ADAL" clId="{8AB1C316-12C7-4029-A164-A7EAD56B32A1}" dt="2024-04-05T14:43:52.722" v="16" actId="1076"/>
          <ac:picMkLst>
            <pc:docMk/>
            <pc:sldMk cId="3002449140" sldId="274"/>
            <ac:picMk id="2" creationId="{96D27CA5-0A34-21EA-B9F6-5A20AF7653E5}"/>
          </ac:picMkLst>
        </pc:picChg>
      </pc:sldChg>
      <pc:sldChg chg="addSp delSp modSp mod">
        <pc:chgData name="David Nehrenz" userId="491cf678-319b-4c35-abbe-fee1955a26b5" providerId="ADAL" clId="{8AB1C316-12C7-4029-A164-A7EAD56B32A1}" dt="2024-04-05T15:21:53.078" v="283" actId="1076"/>
        <pc:sldMkLst>
          <pc:docMk/>
          <pc:sldMk cId="354023909" sldId="275"/>
        </pc:sldMkLst>
        <pc:spChg chg="del">
          <ac:chgData name="David Nehrenz" userId="491cf678-319b-4c35-abbe-fee1955a26b5" providerId="ADAL" clId="{8AB1C316-12C7-4029-A164-A7EAD56B32A1}" dt="2024-04-05T15:02:45.677" v="274" actId="478"/>
          <ac:spMkLst>
            <pc:docMk/>
            <pc:sldMk cId="354023909" sldId="275"/>
            <ac:spMk id="2" creationId="{00000000-0000-0000-0000-000000000000}"/>
          </ac:spMkLst>
        </pc:spChg>
        <pc:spChg chg="add del mod">
          <ac:chgData name="David Nehrenz" userId="491cf678-319b-4c35-abbe-fee1955a26b5" providerId="ADAL" clId="{8AB1C316-12C7-4029-A164-A7EAD56B32A1}" dt="2024-04-05T15:02:48.427" v="275" actId="478"/>
          <ac:spMkLst>
            <pc:docMk/>
            <pc:sldMk cId="354023909" sldId="275"/>
            <ac:spMk id="5" creationId="{B83B66A1-7902-B93F-FCFF-B083BC355F3C}"/>
          </ac:spMkLst>
        </pc:spChg>
        <pc:picChg chg="del">
          <ac:chgData name="David Nehrenz" userId="491cf678-319b-4c35-abbe-fee1955a26b5" providerId="ADAL" clId="{8AB1C316-12C7-4029-A164-A7EAD56B32A1}" dt="2024-04-05T15:02:33.105" v="273" actId="478"/>
          <ac:picMkLst>
            <pc:docMk/>
            <pc:sldMk cId="354023909" sldId="275"/>
            <ac:picMk id="4" creationId="{00000000-0000-0000-0000-000000000000}"/>
          </ac:picMkLst>
        </pc:picChg>
        <pc:picChg chg="add mod">
          <ac:chgData name="David Nehrenz" userId="491cf678-319b-4c35-abbe-fee1955a26b5" providerId="ADAL" clId="{8AB1C316-12C7-4029-A164-A7EAD56B32A1}" dt="2024-04-05T15:02:55.280" v="278" actId="1076"/>
          <ac:picMkLst>
            <pc:docMk/>
            <pc:sldMk cId="354023909" sldId="275"/>
            <ac:picMk id="5122" creationId="{69376D6F-082A-FF78-BEE9-CCEF8674A86B}"/>
          </ac:picMkLst>
        </pc:picChg>
        <pc:picChg chg="add mod">
          <ac:chgData name="David Nehrenz" userId="491cf678-319b-4c35-abbe-fee1955a26b5" providerId="ADAL" clId="{8AB1C316-12C7-4029-A164-A7EAD56B32A1}" dt="2024-04-05T15:21:53.078" v="283" actId="1076"/>
          <ac:picMkLst>
            <pc:docMk/>
            <pc:sldMk cId="354023909" sldId="275"/>
            <ac:picMk id="5123" creationId="{E069F00B-35AB-FF5B-AB5E-CCCA1B120A8A}"/>
          </ac:picMkLst>
        </pc:picChg>
      </pc:sldChg>
      <pc:sldChg chg="del">
        <pc:chgData name="David Nehrenz" userId="491cf678-319b-4c35-abbe-fee1955a26b5" providerId="ADAL" clId="{8AB1C316-12C7-4029-A164-A7EAD56B32A1}" dt="2024-04-05T15:23:31.869" v="298" actId="47"/>
        <pc:sldMkLst>
          <pc:docMk/>
          <pc:sldMk cId="184966237" sldId="276"/>
        </pc:sldMkLst>
      </pc:sldChg>
      <pc:sldChg chg="del">
        <pc:chgData name="David Nehrenz" userId="491cf678-319b-4c35-abbe-fee1955a26b5" providerId="ADAL" clId="{8AB1C316-12C7-4029-A164-A7EAD56B32A1}" dt="2024-04-05T15:23:31.869" v="298" actId="47"/>
        <pc:sldMkLst>
          <pc:docMk/>
          <pc:sldMk cId="4015309118" sldId="277"/>
        </pc:sldMkLst>
      </pc:sldChg>
      <pc:sldChg chg="addSp delSp modSp mod">
        <pc:chgData name="David Nehrenz" userId="491cf678-319b-4c35-abbe-fee1955a26b5" providerId="ADAL" clId="{8AB1C316-12C7-4029-A164-A7EAD56B32A1}" dt="2024-04-05T15:01:57.599" v="267" actId="1076"/>
        <pc:sldMkLst>
          <pc:docMk/>
          <pc:sldMk cId="4208322187" sldId="278"/>
        </pc:sldMkLst>
        <pc:spChg chg="del">
          <ac:chgData name="David Nehrenz" userId="491cf678-319b-4c35-abbe-fee1955a26b5" providerId="ADAL" clId="{8AB1C316-12C7-4029-A164-A7EAD56B32A1}" dt="2024-04-05T15:01:11.967" v="259" actId="478"/>
          <ac:spMkLst>
            <pc:docMk/>
            <pc:sldMk cId="4208322187" sldId="278"/>
            <ac:spMk id="2" creationId="{00000000-0000-0000-0000-000000000000}"/>
          </ac:spMkLst>
        </pc:spChg>
        <pc:spChg chg="add del mod">
          <ac:chgData name="David Nehrenz" userId="491cf678-319b-4c35-abbe-fee1955a26b5" providerId="ADAL" clId="{8AB1C316-12C7-4029-A164-A7EAD56B32A1}" dt="2024-04-05T15:01:13.483" v="260" actId="478"/>
          <ac:spMkLst>
            <pc:docMk/>
            <pc:sldMk cId="4208322187" sldId="278"/>
            <ac:spMk id="4" creationId="{58FD5B9D-5FBD-A94B-4006-1DD4292FC7AB}"/>
          </ac:spMkLst>
        </pc:spChg>
        <pc:picChg chg="del">
          <ac:chgData name="David Nehrenz" userId="491cf678-319b-4c35-abbe-fee1955a26b5" providerId="ADAL" clId="{8AB1C316-12C7-4029-A164-A7EAD56B32A1}" dt="2024-04-05T15:01:10.204" v="258" actId="478"/>
          <ac:picMkLst>
            <pc:docMk/>
            <pc:sldMk cId="4208322187" sldId="278"/>
            <ac:picMk id="5" creationId="{00000000-0000-0000-0000-000000000000}"/>
          </ac:picMkLst>
        </pc:picChg>
        <pc:picChg chg="add mod">
          <ac:chgData name="David Nehrenz" userId="491cf678-319b-4c35-abbe-fee1955a26b5" providerId="ADAL" clId="{8AB1C316-12C7-4029-A164-A7EAD56B32A1}" dt="2024-04-05T15:01:34.914" v="264" actId="14100"/>
          <ac:picMkLst>
            <pc:docMk/>
            <pc:sldMk cId="4208322187" sldId="278"/>
            <ac:picMk id="6" creationId="{67ABC58B-5A09-E8C7-FB4A-7BFA6C24AEEF}"/>
          </ac:picMkLst>
        </pc:picChg>
        <pc:picChg chg="add mod">
          <ac:chgData name="David Nehrenz" userId="491cf678-319b-4c35-abbe-fee1955a26b5" providerId="ADAL" clId="{8AB1C316-12C7-4029-A164-A7EAD56B32A1}" dt="2024-04-05T15:01:57.599" v="267" actId="1076"/>
          <ac:picMkLst>
            <pc:docMk/>
            <pc:sldMk cId="4208322187" sldId="278"/>
            <ac:picMk id="7" creationId="{AAC2188D-7ECE-9226-A0F4-7306BF88800E}"/>
          </ac:picMkLst>
        </pc:picChg>
      </pc:sldChg>
      <pc:sldChg chg="del">
        <pc:chgData name="David Nehrenz" userId="491cf678-319b-4c35-abbe-fee1955a26b5" providerId="ADAL" clId="{8AB1C316-12C7-4029-A164-A7EAD56B32A1}" dt="2024-04-05T15:23:31.869" v="298" actId="47"/>
        <pc:sldMkLst>
          <pc:docMk/>
          <pc:sldMk cId="1199922535" sldId="279"/>
        </pc:sldMkLst>
      </pc:sldChg>
      <pc:sldChg chg="del">
        <pc:chgData name="David Nehrenz" userId="491cf678-319b-4c35-abbe-fee1955a26b5" providerId="ADAL" clId="{8AB1C316-12C7-4029-A164-A7EAD56B32A1}" dt="2024-04-05T15:23:31.869" v="298" actId="47"/>
        <pc:sldMkLst>
          <pc:docMk/>
          <pc:sldMk cId="3046908528" sldId="280"/>
        </pc:sldMkLst>
      </pc:sldChg>
      <pc:sldChg chg="del">
        <pc:chgData name="David Nehrenz" userId="491cf678-319b-4c35-abbe-fee1955a26b5" providerId="ADAL" clId="{8AB1C316-12C7-4029-A164-A7EAD56B32A1}" dt="2024-04-05T15:23:31.869" v="298" actId="47"/>
        <pc:sldMkLst>
          <pc:docMk/>
          <pc:sldMk cId="3913168608" sldId="281"/>
        </pc:sldMkLst>
      </pc:sldChg>
      <pc:sldChg chg="del">
        <pc:chgData name="David Nehrenz" userId="491cf678-319b-4c35-abbe-fee1955a26b5" providerId="ADAL" clId="{8AB1C316-12C7-4029-A164-A7EAD56B32A1}" dt="2024-04-05T15:23:31.869" v="298" actId="47"/>
        <pc:sldMkLst>
          <pc:docMk/>
          <pc:sldMk cId="2366329347" sldId="282"/>
        </pc:sldMkLst>
      </pc:sldChg>
      <pc:sldChg chg="del">
        <pc:chgData name="David Nehrenz" userId="491cf678-319b-4c35-abbe-fee1955a26b5" providerId="ADAL" clId="{8AB1C316-12C7-4029-A164-A7EAD56B32A1}" dt="2024-04-05T15:23:31.869" v="298" actId="47"/>
        <pc:sldMkLst>
          <pc:docMk/>
          <pc:sldMk cId="3779355815" sldId="283"/>
        </pc:sldMkLst>
      </pc:sldChg>
      <pc:sldChg chg="del">
        <pc:chgData name="David Nehrenz" userId="491cf678-319b-4c35-abbe-fee1955a26b5" providerId="ADAL" clId="{8AB1C316-12C7-4029-A164-A7EAD56B32A1}" dt="2024-04-05T15:23:31.869" v="298" actId="47"/>
        <pc:sldMkLst>
          <pc:docMk/>
          <pc:sldMk cId="2397767233" sldId="284"/>
        </pc:sldMkLst>
      </pc:sldChg>
      <pc:sldChg chg="del">
        <pc:chgData name="David Nehrenz" userId="491cf678-319b-4c35-abbe-fee1955a26b5" providerId="ADAL" clId="{8AB1C316-12C7-4029-A164-A7EAD56B32A1}" dt="2024-04-05T15:23:31.869" v="298" actId="47"/>
        <pc:sldMkLst>
          <pc:docMk/>
          <pc:sldMk cId="2110644831" sldId="285"/>
        </pc:sldMkLst>
      </pc:sldChg>
      <pc:sldChg chg="del">
        <pc:chgData name="David Nehrenz" userId="491cf678-319b-4c35-abbe-fee1955a26b5" providerId="ADAL" clId="{8AB1C316-12C7-4029-A164-A7EAD56B32A1}" dt="2024-04-05T15:23:31.869" v="298" actId="47"/>
        <pc:sldMkLst>
          <pc:docMk/>
          <pc:sldMk cId="1246210298" sldId="286"/>
        </pc:sldMkLst>
      </pc:sldChg>
      <pc:sldChg chg="del">
        <pc:chgData name="David Nehrenz" userId="491cf678-319b-4c35-abbe-fee1955a26b5" providerId="ADAL" clId="{8AB1C316-12C7-4029-A164-A7EAD56B32A1}" dt="2024-04-05T15:23:31.869" v="298" actId="47"/>
        <pc:sldMkLst>
          <pc:docMk/>
          <pc:sldMk cId="3966670260" sldId="287"/>
        </pc:sldMkLst>
      </pc:sldChg>
      <pc:sldChg chg="del">
        <pc:chgData name="David Nehrenz" userId="491cf678-319b-4c35-abbe-fee1955a26b5" providerId="ADAL" clId="{8AB1C316-12C7-4029-A164-A7EAD56B32A1}" dt="2024-04-05T15:23:31.869" v="298" actId="47"/>
        <pc:sldMkLst>
          <pc:docMk/>
          <pc:sldMk cId="1060675294" sldId="288"/>
        </pc:sldMkLst>
      </pc:sldChg>
      <pc:sldChg chg="del">
        <pc:chgData name="David Nehrenz" userId="491cf678-319b-4c35-abbe-fee1955a26b5" providerId="ADAL" clId="{8AB1C316-12C7-4029-A164-A7EAD56B32A1}" dt="2024-04-05T15:23:31.869" v="298" actId="47"/>
        <pc:sldMkLst>
          <pc:docMk/>
          <pc:sldMk cId="1989884786" sldId="289"/>
        </pc:sldMkLst>
      </pc:sldChg>
      <pc:sldChg chg="del">
        <pc:chgData name="David Nehrenz" userId="491cf678-319b-4c35-abbe-fee1955a26b5" providerId="ADAL" clId="{8AB1C316-12C7-4029-A164-A7EAD56B32A1}" dt="2024-04-05T15:23:31.869" v="298" actId="47"/>
        <pc:sldMkLst>
          <pc:docMk/>
          <pc:sldMk cId="3849858849" sldId="290"/>
        </pc:sldMkLst>
      </pc:sldChg>
      <pc:sldChg chg="addSp delSp modSp mod delAnim">
        <pc:chgData name="David Nehrenz" userId="491cf678-319b-4c35-abbe-fee1955a26b5" providerId="ADAL" clId="{8AB1C316-12C7-4029-A164-A7EAD56B32A1}" dt="2024-04-05T14:48:50.941" v="65" actId="255"/>
        <pc:sldMkLst>
          <pc:docMk/>
          <pc:sldMk cId="3517412277" sldId="291"/>
        </pc:sldMkLst>
        <pc:spChg chg="add mod">
          <ac:chgData name="David Nehrenz" userId="491cf678-319b-4c35-abbe-fee1955a26b5" providerId="ADAL" clId="{8AB1C316-12C7-4029-A164-A7EAD56B32A1}" dt="2024-04-05T14:48:50.941" v="65" actId="255"/>
          <ac:spMkLst>
            <pc:docMk/>
            <pc:sldMk cId="3517412277" sldId="291"/>
            <ac:spMk id="2" creationId="{7539BAEC-389F-2A3C-EC8C-21A1A3D11254}"/>
          </ac:spMkLst>
        </pc:spChg>
        <pc:picChg chg="del mod">
          <ac:chgData name="David Nehrenz" userId="491cf678-319b-4c35-abbe-fee1955a26b5" providerId="ADAL" clId="{8AB1C316-12C7-4029-A164-A7EAD56B32A1}" dt="2024-04-05T14:47:09.053" v="51" actId="478"/>
          <ac:picMkLst>
            <pc:docMk/>
            <pc:sldMk cId="3517412277" sldId="291"/>
            <ac:picMk id="4" creationId="{00000000-0000-0000-0000-000000000000}"/>
          </ac:picMkLst>
        </pc:picChg>
      </pc:sldChg>
      <pc:sldChg chg="del">
        <pc:chgData name="David Nehrenz" userId="491cf678-319b-4c35-abbe-fee1955a26b5" providerId="ADAL" clId="{8AB1C316-12C7-4029-A164-A7EAD56B32A1}" dt="2024-04-05T15:23:31.869" v="298" actId="47"/>
        <pc:sldMkLst>
          <pc:docMk/>
          <pc:sldMk cId="1311957505" sldId="292"/>
        </pc:sldMkLst>
      </pc:sldChg>
      <pc:sldChg chg="addSp delSp modSp mod ord">
        <pc:chgData name="David Nehrenz" userId="491cf678-319b-4c35-abbe-fee1955a26b5" providerId="ADAL" clId="{8AB1C316-12C7-4029-A164-A7EAD56B32A1}" dt="2024-04-05T14:48:00.760" v="61" actId="1076"/>
        <pc:sldMkLst>
          <pc:docMk/>
          <pc:sldMk cId="3221066041" sldId="293"/>
        </pc:sldMkLst>
        <pc:picChg chg="add mod">
          <ac:chgData name="David Nehrenz" userId="491cf678-319b-4c35-abbe-fee1955a26b5" providerId="ADAL" clId="{8AB1C316-12C7-4029-A164-A7EAD56B32A1}" dt="2024-04-05T14:47:56.570" v="59" actId="1076"/>
          <ac:picMkLst>
            <pc:docMk/>
            <pc:sldMk cId="3221066041" sldId="293"/>
            <ac:picMk id="2" creationId="{1FA43B03-5E80-7EC4-4D91-90906271B563}"/>
          </ac:picMkLst>
        </pc:picChg>
        <pc:picChg chg="del">
          <ac:chgData name="David Nehrenz" userId="491cf678-319b-4c35-abbe-fee1955a26b5" providerId="ADAL" clId="{8AB1C316-12C7-4029-A164-A7EAD56B32A1}" dt="2024-04-05T14:45:00.201" v="32" actId="478"/>
          <ac:picMkLst>
            <pc:docMk/>
            <pc:sldMk cId="3221066041" sldId="293"/>
            <ac:picMk id="5" creationId="{00000000-0000-0000-0000-000000000000}"/>
          </ac:picMkLst>
        </pc:picChg>
        <pc:picChg chg="add">
          <ac:chgData name="David Nehrenz" userId="491cf678-319b-4c35-abbe-fee1955a26b5" providerId="ADAL" clId="{8AB1C316-12C7-4029-A164-A7EAD56B32A1}" dt="2024-04-05T14:45:54.284" v="33"/>
          <ac:picMkLst>
            <pc:docMk/>
            <pc:sldMk cId="3221066041" sldId="293"/>
            <ac:picMk id="2050" creationId="{93F6709E-7E5F-FF2A-2CB1-D10C4472E510}"/>
          </ac:picMkLst>
        </pc:picChg>
        <pc:picChg chg="add mod">
          <ac:chgData name="David Nehrenz" userId="491cf678-319b-4c35-abbe-fee1955a26b5" providerId="ADAL" clId="{8AB1C316-12C7-4029-A164-A7EAD56B32A1}" dt="2024-04-05T14:47:54.706" v="58" actId="1076"/>
          <ac:picMkLst>
            <pc:docMk/>
            <pc:sldMk cId="3221066041" sldId="293"/>
            <ac:picMk id="2052" creationId="{BCCB24F5-5CFC-F699-8762-613A6E098719}"/>
          </ac:picMkLst>
        </pc:picChg>
        <pc:picChg chg="add mod">
          <ac:chgData name="David Nehrenz" userId="491cf678-319b-4c35-abbe-fee1955a26b5" providerId="ADAL" clId="{8AB1C316-12C7-4029-A164-A7EAD56B32A1}" dt="2024-04-05T14:48:00.760" v="61" actId="1076"/>
          <ac:picMkLst>
            <pc:docMk/>
            <pc:sldMk cId="3221066041" sldId="293"/>
            <ac:picMk id="2054" creationId="{F7752060-D025-537D-0499-0F8FDE6FE9E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5/11/2024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449" y="450414"/>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a:t>
            </a:r>
            <a:r>
              <a:rPr lang="en-US" sz="3600" kern="100" dirty="0">
                <a:latin typeface="Aptos" panose="020B0004020202020204" pitchFamily="34" charset="0"/>
                <a:ea typeface="Aptos" panose="020B0004020202020204" pitchFamily="34" charset="0"/>
                <a:cs typeface="Times New Roman" panose="02020603050405020304" pitchFamily="18" charset="0"/>
              </a:rPr>
              <a:t>5</a:t>
            </a:r>
            <a:r>
              <a:rPr lang="en-US" sz="3600" kern="100" dirty="0" smtClean="0">
                <a:effectLst/>
                <a:latin typeface="Aptos" panose="020B0004020202020204" pitchFamily="34" charset="0"/>
                <a:ea typeface="Aptos" panose="020B0004020202020204" pitchFamily="34" charset="0"/>
                <a:cs typeface="Times New Roman" panose="02020603050405020304" pitchFamily="18" charset="0"/>
              </a:rPr>
              <a:t>-12-24     </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Lesson: </a:t>
            </a:r>
            <a:r>
              <a:rPr lang="en-US" sz="3600" kern="100" dirty="0">
                <a:latin typeface="Aptos" panose="020B0004020202020204" pitchFamily="34" charset="0"/>
                <a:ea typeface="Aptos" panose="020B0004020202020204" pitchFamily="34" charset="0"/>
                <a:cs typeface="Times New Roman" panose="02020603050405020304" pitchFamily="18" charset="0"/>
              </a:rPr>
              <a:t>4</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endParaRPr lang="en-US" sz="3600" kern="100" dirty="0" smtClean="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smtClean="0">
                <a:effectLst/>
                <a:latin typeface="Aptos" panose="020B0004020202020204" pitchFamily="34" charset="0"/>
                <a:ea typeface="Aptos" panose="020B0004020202020204" pitchFamily="34" charset="0"/>
                <a:cs typeface="Times New Roman" panose="02020603050405020304" pitchFamily="18" charset="0"/>
              </a:rPr>
              <a:t>Trinity </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Lutheran Church – Norman, OK</a:t>
            </a:r>
          </a:p>
          <a:p>
            <a:endParaRPr lang="en-US" dirty="0"/>
          </a:p>
        </p:txBody>
      </p:sp>
      <p:pic>
        <p:nvPicPr>
          <p:cNvPr id="2" name="Picture 1">
            <a:extLst>
              <a:ext uri="{FF2B5EF4-FFF2-40B4-BE49-F238E27FC236}">
                <a16:creationId xmlns="" xmlns:a16="http://schemas.microsoft.com/office/drawing/2014/main" id="{96D27CA5-0A34-21EA-B9F6-5A20AF7653E5}"/>
              </a:ext>
            </a:extLst>
          </p:cNvPr>
          <p:cNvPicPr>
            <a:picLocks noChangeAspect="1"/>
          </p:cNvPicPr>
          <p:nvPr/>
        </p:nvPicPr>
        <p:blipFill>
          <a:blip r:embed="rId2"/>
          <a:stretch>
            <a:fillRect/>
          </a:stretch>
        </p:blipFill>
        <p:spPr>
          <a:xfrm>
            <a:off x="2975587" y="3542315"/>
            <a:ext cx="2865271" cy="2865271"/>
          </a:xfrm>
          <a:prstGeom prst="rect">
            <a:avLst/>
          </a:prstGeom>
        </p:spPr>
      </p:pic>
    </p:spTree>
    <p:extLst>
      <p:ext uri="{BB962C8B-B14F-4D97-AF65-F5344CB8AC3E}">
        <p14:creationId xmlns:p14="http://schemas.microsoft.com/office/powerpoint/2010/main" val="300244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CCD2657-EAD2-C6EC-B1D0-4D81F1FD4A9B}"/>
              </a:ext>
            </a:extLst>
          </p:cNvPr>
          <p:cNvPicPr>
            <a:picLocks noChangeAspect="1"/>
          </p:cNvPicPr>
          <p:nvPr/>
        </p:nvPicPr>
        <p:blipFill>
          <a:blip r:embed="rId2"/>
          <a:stretch>
            <a:fillRect/>
          </a:stretch>
        </p:blipFill>
        <p:spPr>
          <a:xfrm>
            <a:off x="1920592" y="1236745"/>
            <a:ext cx="5239679" cy="3946970"/>
          </a:xfrm>
          <a:prstGeom prst="rect">
            <a:avLst/>
          </a:prstGeom>
        </p:spPr>
      </p:pic>
    </p:spTree>
    <p:extLst>
      <p:ext uri="{BB962C8B-B14F-4D97-AF65-F5344CB8AC3E}">
        <p14:creationId xmlns:p14="http://schemas.microsoft.com/office/powerpoint/2010/main" val="3694586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9A556C1-8BC8-3931-541A-49216AE61C6B}"/>
              </a:ext>
            </a:extLst>
          </p:cNvPr>
          <p:cNvPicPr>
            <a:picLocks noChangeAspect="1"/>
          </p:cNvPicPr>
          <p:nvPr/>
        </p:nvPicPr>
        <p:blipFill>
          <a:blip r:embed="rId2"/>
          <a:stretch>
            <a:fillRect/>
          </a:stretch>
        </p:blipFill>
        <p:spPr>
          <a:xfrm>
            <a:off x="519385" y="252581"/>
            <a:ext cx="4442163" cy="3346743"/>
          </a:xfrm>
          <a:prstGeom prst="rect">
            <a:avLst/>
          </a:prstGeom>
        </p:spPr>
      </p:pic>
      <p:pic>
        <p:nvPicPr>
          <p:cNvPr id="6" name="Picture 5">
            <a:extLst>
              <a:ext uri="{FF2B5EF4-FFF2-40B4-BE49-F238E27FC236}">
                <a16:creationId xmlns="" xmlns:a16="http://schemas.microsoft.com/office/drawing/2014/main" id="{3772F43A-5179-3738-D7D7-4FE97F09B34A}"/>
              </a:ext>
            </a:extLst>
          </p:cNvPr>
          <p:cNvPicPr>
            <a:picLocks noChangeAspect="1"/>
          </p:cNvPicPr>
          <p:nvPr/>
        </p:nvPicPr>
        <p:blipFill>
          <a:blip r:embed="rId3"/>
          <a:stretch>
            <a:fillRect/>
          </a:stretch>
        </p:blipFill>
        <p:spPr>
          <a:xfrm>
            <a:off x="4249722" y="3176934"/>
            <a:ext cx="4442521" cy="3346743"/>
          </a:xfrm>
          <a:prstGeom prst="rect">
            <a:avLst/>
          </a:prstGeom>
        </p:spPr>
      </p:pic>
    </p:spTree>
    <p:extLst>
      <p:ext uri="{BB962C8B-B14F-4D97-AF65-F5344CB8AC3E}">
        <p14:creationId xmlns:p14="http://schemas.microsoft.com/office/powerpoint/2010/main" val="3573734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7ABC58B-5A09-E8C7-FB4A-7BFA6C24AEEF}"/>
              </a:ext>
            </a:extLst>
          </p:cNvPr>
          <p:cNvPicPr>
            <a:picLocks noChangeAspect="1"/>
          </p:cNvPicPr>
          <p:nvPr/>
        </p:nvPicPr>
        <p:blipFill>
          <a:blip r:embed="rId2"/>
          <a:stretch>
            <a:fillRect/>
          </a:stretch>
        </p:blipFill>
        <p:spPr>
          <a:xfrm>
            <a:off x="446114" y="270574"/>
            <a:ext cx="4191857" cy="3158426"/>
          </a:xfrm>
          <a:prstGeom prst="rect">
            <a:avLst/>
          </a:prstGeom>
        </p:spPr>
      </p:pic>
      <p:pic>
        <p:nvPicPr>
          <p:cNvPr id="7" name="Picture 6">
            <a:extLst>
              <a:ext uri="{FF2B5EF4-FFF2-40B4-BE49-F238E27FC236}">
                <a16:creationId xmlns="" xmlns:a16="http://schemas.microsoft.com/office/drawing/2014/main" id="{AAC2188D-7ECE-9226-A0F4-7306BF88800E}"/>
              </a:ext>
            </a:extLst>
          </p:cNvPr>
          <p:cNvPicPr>
            <a:picLocks noChangeAspect="1"/>
          </p:cNvPicPr>
          <p:nvPr/>
        </p:nvPicPr>
        <p:blipFill>
          <a:blip r:embed="rId3"/>
          <a:stretch>
            <a:fillRect/>
          </a:stretch>
        </p:blipFill>
        <p:spPr>
          <a:xfrm>
            <a:off x="4637971" y="3429000"/>
            <a:ext cx="3951446" cy="2976795"/>
          </a:xfrm>
          <a:prstGeom prst="rect">
            <a:avLst/>
          </a:prstGeom>
        </p:spPr>
      </p:pic>
    </p:spTree>
    <p:extLst>
      <p:ext uri="{BB962C8B-B14F-4D97-AF65-F5344CB8AC3E}">
        <p14:creationId xmlns:p14="http://schemas.microsoft.com/office/powerpoint/2010/main" val="4208322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 xmlns:a16="http://schemas.microsoft.com/office/drawing/2014/main" id="{69376D6F-082A-FF78-BEE9-CCEF8674A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37" y="224010"/>
            <a:ext cx="4434209" cy="333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 xmlns:a16="http://schemas.microsoft.com/office/drawing/2014/main" id="{E069F00B-35AB-FF5B-AB5E-CCCA1B120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466" y="3391492"/>
            <a:ext cx="4214070" cy="317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23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B74AA2F-F4B4-F3A5-2026-9C77E9E165AF}"/>
              </a:ext>
            </a:extLst>
          </p:cNvPr>
          <p:cNvPicPr>
            <a:picLocks noChangeAspect="1"/>
          </p:cNvPicPr>
          <p:nvPr/>
        </p:nvPicPr>
        <p:blipFill>
          <a:blip r:embed="rId2"/>
          <a:stretch>
            <a:fillRect/>
          </a:stretch>
        </p:blipFill>
        <p:spPr>
          <a:xfrm>
            <a:off x="421382" y="381093"/>
            <a:ext cx="4370084" cy="3291918"/>
          </a:xfrm>
          <a:prstGeom prst="rect">
            <a:avLst/>
          </a:prstGeom>
        </p:spPr>
      </p:pic>
      <p:pic>
        <p:nvPicPr>
          <p:cNvPr id="6146" name="Picture 2">
            <a:extLst>
              <a:ext uri="{FF2B5EF4-FFF2-40B4-BE49-F238E27FC236}">
                <a16:creationId xmlns="" xmlns:a16="http://schemas.microsoft.com/office/drawing/2014/main" id="{1EDEE438-609F-AF2E-9D2A-7780301EA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137" y="3817390"/>
            <a:ext cx="3560476" cy="267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129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379" y="204536"/>
            <a:ext cx="8843210" cy="6177397"/>
          </a:xfrm>
          <a:prstGeom prst="rect">
            <a:avLst/>
          </a:prstGeom>
          <a:noFill/>
        </p:spPr>
        <p:txBody>
          <a:bodyPr wrap="square" rtlCol="0">
            <a:spAutoFit/>
          </a:bodyPr>
          <a:lstStyle/>
          <a:p>
            <a:pPr algn="ctr">
              <a:lnSpc>
                <a:spcPct val="107000"/>
              </a:lnSpc>
              <a:spcAft>
                <a:spcPts val="800"/>
              </a:spcAft>
            </a:pPr>
            <a:r>
              <a:rPr lang="en-US" sz="4000" b="1" kern="100" dirty="0">
                <a:latin typeface="Aptos"/>
                <a:ea typeface="Aptos"/>
                <a:cs typeface="Times New Roman" panose="02020603050405020304" pitchFamily="18" charset="0"/>
              </a:rPr>
              <a:t>(Ephesians 1:15-23)  </a:t>
            </a:r>
            <a:endParaRPr lang="en-US" sz="4000" kern="100" dirty="0">
              <a:latin typeface="Aptos"/>
              <a:ea typeface="Aptos"/>
              <a:cs typeface="Times New Roman" panose="02020603050405020304" pitchFamily="18" charset="0"/>
            </a:endParaRPr>
          </a:p>
          <a:p>
            <a:pPr algn="ctr">
              <a:lnSpc>
                <a:spcPct val="107000"/>
              </a:lnSpc>
              <a:spcAft>
                <a:spcPts val="800"/>
              </a:spcAft>
            </a:pPr>
            <a:r>
              <a:rPr lang="en-US" sz="4000" kern="100" dirty="0">
                <a:latin typeface="Aptos"/>
                <a:ea typeface="Aptos"/>
                <a:cs typeface="Times New Roman" panose="02020603050405020304" pitchFamily="18" charset="0"/>
              </a:rPr>
              <a:t>(15) For this reason, because I have heard of your faith in </a:t>
            </a:r>
            <a:r>
              <a:rPr lang="en-US" sz="4000" b="1" kern="100" dirty="0">
                <a:latin typeface="Aptos"/>
                <a:ea typeface="Aptos"/>
                <a:cs typeface="Times New Roman" panose="02020603050405020304" pitchFamily="18" charset="0"/>
              </a:rPr>
              <a:t>the Lord Jesus</a:t>
            </a:r>
            <a:r>
              <a:rPr lang="en-US" sz="4000" kern="100" dirty="0">
                <a:latin typeface="Aptos"/>
                <a:ea typeface="Aptos"/>
                <a:cs typeface="Times New Roman" panose="02020603050405020304" pitchFamily="18" charset="0"/>
              </a:rPr>
              <a:t> and your love toward all the saints,                      (16) I do not cease to give thanks for you, remembering you in my prayers, </a:t>
            </a:r>
          </a:p>
          <a:p>
            <a:pPr algn="ctr">
              <a:lnSpc>
                <a:spcPct val="107000"/>
              </a:lnSpc>
              <a:spcAft>
                <a:spcPts val="800"/>
              </a:spcAft>
            </a:pPr>
            <a:r>
              <a:rPr lang="en-US" sz="4000" b="1" kern="100" dirty="0">
                <a:latin typeface="Aptos"/>
                <a:ea typeface="Aptos"/>
                <a:cs typeface="Times New Roman" panose="02020603050405020304" pitchFamily="18" charset="0"/>
              </a:rPr>
              <a:t>(Lk 21:36;   Ac 20:21;   Rom 1:8-10;  12:12;   Col 1:4;  4:2;   1 </a:t>
            </a:r>
            <a:r>
              <a:rPr lang="en-US" sz="4000" b="1" kern="100" dirty="0" err="1">
                <a:latin typeface="Aptos"/>
                <a:ea typeface="Aptos"/>
                <a:cs typeface="Times New Roman" panose="02020603050405020304" pitchFamily="18" charset="0"/>
              </a:rPr>
              <a:t>Th</a:t>
            </a:r>
            <a:r>
              <a:rPr lang="en-US" sz="4000" b="1" kern="100" dirty="0">
                <a:latin typeface="Aptos"/>
                <a:ea typeface="Aptos"/>
                <a:cs typeface="Times New Roman" panose="02020603050405020304" pitchFamily="18" charset="0"/>
              </a:rPr>
              <a:t> 5:17;  </a:t>
            </a:r>
            <a:r>
              <a:rPr lang="en-US" sz="4000" b="1" kern="100" dirty="0" smtClean="0">
                <a:latin typeface="Aptos"/>
                <a:ea typeface="Aptos"/>
                <a:cs typeface="Times New Roman" panose="02020603050405020304" pitchFamily="18" charset="0"/>
              </a:rPr>
              <a:t>                </a:t>
            </a:r>
            <a:r>
              <a:rPr lang="en-US" sz="4000" b="1" kern="100" dirty="0">
                <a:latin typeface="Aptos"/>
                <a:ea typeface="Aptos"/>
                <a:cs typeface="Times New Roman" panose="02020603050405020304" pitchFamily="18" charset="0"/>
              </a:rPr>
              <a:t>2 Tim 1:3) </a:t>
            </a:r>
            <a:endParaRPr lang="en-US" sz="40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542717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506" y="275430"/>
            <a:ext cx="8590547" cy="6290825"/>
          </a:xfrm>
          <a:prstGeom prst="rect">
            <a:avLst/>
          </a:prstGeom>
          <a:noFill/>
        </p:spPr>
        <p:txBody>
          <a:bodyPr wrap="square" rtlCol="0">
            <a:spAutoFit/>
          </a:bodyPr>
          <a:lstStyle/>
          <a:p>
            <a:pPr algn="ctr">
              <a:lnSpc>
                <a:spcPct val="107000"/>
              </a:lnSpc>
              <a:spcAft>
                <a:spcPts val="800"/>
              </a:spcAft>
            </a:pPr>
            <a:r>
              <a:rPr lang="en-US" sz="2800" kern="100" dirty="0">
                <a:latin typeface="Aptos"/>
                <a:ea typeface="Aptos"/>
                <a:cs typeface="Times New Roman" panose="02020603050405020304" pitchFamily="18" charset="0"/>
              </a:rPr>
              <a:t>(17) that </a:t>
            </a:r>
            <a:r>
              <a:rPr lang="en-US" sz="2800" b="1" kern="100" dirty="0">
                <a:latin typeface="Aptos"/>
                <a:ea typeface="Aptos"/>
                <a:cs typeface="Times New Roman" panose="02020603050405020304" pitchFamily="18" charset="0"/>
              </a:rPr>
              <a:t>the God of our Lord Jesus Christ, the Father of glory</a:t>
            </a:r>
            <a:r>
              <a:rPr lang="en-US" sz="2800" kern="100" dirty="0">
                <a:latin typeface="Aptos"/>
                <a:ea typeface="Aptos"/>
                <a:cs typeface="Times New Roman" panose="02020603050405020304" pitchFamily="18" charset="0"/>
              </a:rPr>
              <a:t>, may give you a spirit of wisdom and of </a:t>
            </a:r>
            <a:r>
              <a:rPr lang="en-US" sz="2800" b="1" kern="100" dirty="0">
                <a:latin typeface="Aptos"/>
                <a:ea typeface="Aptos"/>
                <a:cs typeface="Times New Roman" panose="02020603050405020304" pitchFamily="18" charset="0"/>
              </a:rPr>
              <a:t>revelation in</a:t>
            </a:r>
            <a:r>
              <a:rPr lang="en-US" sz="2800" kern="100" dirty="0">
                <a:latin typeface="Aptos"/>
                <a:ea typeface="Aptos"/>
                <a:cs typeface="Times New Roman" panose="02020603050405020304" pitchFamily="18" charset="0"/>
              </a:rPr>
              <a:t> </a:t>
            </a:r>
            <a:r>
              <a:rPr lang="en-US" sz="2800" b="1" kern="100" dirty="0">
                <a:latin typeface="Aptos"/>
                <a:ea typeface="Aptos"/>
                <a:cs typeface="Times New Roman" panose="02020603050405020304" pitchFamily="18" charset="0"/>
              </a:rPr>
              <a:t>the knowledge of him</a:t>
            </a:r>
            <a:r>
              <a:rPr lang="en-US" sz="2800" kern="100" dirty="0">
                <a:latin typeface="Aptos"/>
                <a:ea typeface="Aptos"/>
                <a:cs typeface="Times New Roman" panose="02020603050405020304" pitchFamily="18" charset="0"/>
              </a:rPr>
              <a:t>, (18) having the eyes of your hearts enlightened, that you may know what is the hope to which </a:t>
            </a:r>
            <a:r>
              <a:rPr lang="en-US" sz="2800" b="1" kern="100" dirty="0">
                <a:latin typeface="Aptos"/>
                <a:ea typeface="Aptos"/>
                <a:cs typeface="Times New Roman" panose="02020603050405020304" pitchFamily="18" charset="0"/>
              </a:rPr>
              <a:t>he has called you</a:t>
            </a:r>
            <a:r>
              <a:rPr lang="en-US" sz="2800" kern="100" dirty="0">
                <a:latin typeface="Aptos"/>
                <a:ea typeface="Aptos"/>
                <a:cs typeface="Times New Roman" panose="02020603050405020304" pitchFamily="18" charset="0"/>
              </a:rPr>
              <a:t>, what are</a:t>
            </a:r>
            <a:r>
              <a:rPr lang="en-US" sz="2800" b="1" kern="100" dirty="0">
                <a:latin typeface="Aptos"/>
                <a:ea typeface="Aptos"/>
                <a:cs typeface="Times New Roman" panose="02020603050405020304" pitchFamily="18" charset="0"/>
              </a:rPr>
              <a:t> the riches of his glorious inheritance </a:t>
            </a:r>
            <a:r>
              <a:rPr lang="en-US" sz="2800" kern="100" dirty="0">
                <a:latin typeface="Aptos"/>
                <a:ea typeface="Aptos"/>
                <a:cs typeface="Times New Roman" panose="02020603050405020304" pitchFamily="18" charset="0"/>
              </a:rPr>
              <a:t>in the saints, </a:t>
            </a:r>
          </a:p>
          <a:p>
            <a:pPr algn="ctr">
              <a:lnSpc>
                <a:spcPct val="107000"/>
              </a:lnSpc>
              <a:spcAft>
                <a:spcPts val="800"/>
              </a:spcAft>
            </a:pPr>
            <a:r>
              <a:rPr lang="en-US" sz="2800" b="1" kern="100" dirty="0">
                <a:latin typeface="Aptos"/>
                <a:ea typeface="Aptos"/>
                <a:cs typeface="Times New Roman" panose="02020603050405020304" pitchFamily="18" charset="0"/>
              </a:rPr>
              <a:t>(Ex 28:3;   Job 42:5 ;  Is 11:2;  </a:t>
            </a:r>
            <a:r>
              <a:rPr lang="en-US" sz="2800" b="1" kern="100" dirty="0" smtClean="0">
                <a:latin typeface="Aptos"/>
                <a:ea typeface="Aptos"/>
                <a:cs typeface="Times New Roman" panose="02020603050405020304" pitchFamily="18" charset="0"/>
              </a:rPr>
              <a:t>                                   </a:t>
            </a:r>
            <a:r>
              <a:rPr lang="en-US" sz="2800" b="1" kern="100" dirty="0" err="1">
                <a:latin typeface="Aptos"/>
                <a:ea typeface="Aptos"/>
                <a:cs typeface="Times New Roman" panose="02020603050405020304" pitchFamily="18" charset="0"/>
              </a:rPr>
              <a:t>Jn</a:t>
            </a:r>
            <a:r>
              <a:rPr lang="en-US" sz="2800" b="1" kern="100" dirty="0">
                <a:latin typeface="Aptos"/>
                <a:ea typeface="Aptos"/>
                <a:cs typeface="Times New Roman" panose="02020603050405020304" pitchFamily="18" charset="0"/>
              </a:rPr>
              <a:t> 9:1;  16:13;   20:17;    Ac 9:18;  26:18;  </a:t>
            </a:r>
            <a:endParaRPr lang="en-US" sz="2800" kern="100" dirty="0">
              <a:latin typeface="Aptos"/>
              <a:ea typeface="Aptos"/>
              <a:cs typeface="Times New Roman" panose="02020603050405020304" pitchFamily="18" charset="0"/>
            </a:endParaRPr>
          </a:p>
          <a:p>
            <a:pPr algn="ctr">
              <a:lnSpc>
                <a:spcPct val="107000"/>
              </a:lnSpc>
              <a:spcAft>
                <a:spcPts val="800"/>
              </a:spcAft>
            </a:pPr>
            <a:r>
              <a:rPr lang="en-US" sz="2800" b="1" kern="100" dirty="0">
                <a:latin typeface="Aptos"/>
                <a:ea typeface="Aptos"/>
                <a:cs typeface="Times New Roman" panose="02020603050405020304" pitchFamily="18" charset="0"/>
              </a:rPr>
              <a:t> Rom 2:4;  6:4;  8:25-28;  15:6; </a:t>
            </a:r>
            <a:r>
              <a:rPr lang="en-US" sz="2800" b="1" kern="100" dirty="0" smtClean="0">
                <a:latin typeface="Aptos"/>
                <a:ea typeface="Aptos"/>
                <a:cs typeface="Times New Roman" panose="02020603050405020304" pitchFamily="18" charset="0"/>
              </a:rPr>
              <a:t>                                            </a:t>
            </a:r>
            <a:r>
              <a:rPr lang="en-US" sz="2800" b="1" kern="100" dirty="0">
                <a:latin typeface="Aptos"/>
                <a:ea typeface="Aptos"/>
                <a:cs typeface="Times New Roman" panose="02020603050405020304" pitchFamily="18" charset="0"/>
              </a:rPr>
              <a:t>1 </a:t>
            </a:r>
            <a:r>
              <a:rPr lang="en-US" sz="2800" b="1" kern="100" dirty="0" err="1">
                <a:latin typeface="Aptos"/>
                <a:ea typeface="Aptos"/>
                <a:cs typeface="Times New Roman" panose="02020603050405020304" pitchFamily="18" charset="0"/>
              </a:rPr>
              <a:t>Cor</a:t>
            </a:r>
            <a:r>
              <a:rPr lang="en-US" sz="2800" b="1" kern="100" dirty="0">
                <a:latin typeface="Aptos"/>
                <a:ea typeface="Aptos"/>
                <a:cs typeface="Times New Roman" panose="02020603050405020304" pitchFamily="18" charset="0"/>
              </a:rPr>
              <a:t> 2:10-13; 12:8;   2 </a:t>
            </a:r>
            <a:r>
              <a:rPr lang="en-US" sz="2800" b="1" kern="100" dirty="0" err="1">
                <a:latin typeface="Aptos"/>
                <a:ea typeface="Aptos"/>
                <a:cs typeface="Times New Roman" panose="02020603050405020304" pitchFamily="18" charset="0"/>
              </a:rPr>
              <a:t>Cor</a:t>
            </a:r>
            <a:r>
              <a:rPr lang="en-US" sz="2800" b="1" kern="100" dirty="0">
                <a:latin typeface="Aptos"/>
                <a:ea typeface="Aptos"/>
                <a:cs typeface="Times New Roman" panose="02020603050405020304" pitchFamily="18" charset="0"/>
              </a:rPr>
              <a:t> 4:4-6;   </a:t>
            </a:r>
            <a:r>
              <a:rPr lang="en-US" sz="2800" b="1" kern="100" dirty="0" err="1">
                <a:latin typeface="Aptos"/>
                <a:ea typeface="Aptos"/>
                <a:cs typeface="Times New Roman" panose="02020603050405020304" pitchFamily="18" charset="0"/>
              </a:rPr>
              <a:t>Php</a:t>
            </a:r>
            <a:r>
              <a:rPr lang="en-US" sz="2800" b="1" kern="100" dirty="0">
                <a:latin typeface="Aptos"/>
                <a:ea typeface="Aptos"/>
                <a:cs typeface="Times New Roman" panose="02020603050405020304" pitchFamily="18" charset="0"/>
              </a:rPr>
              <a:t> 1:9; 3:14;   Col 1:9-13,27; </a:t>
            </a:r>
            <a:r>
              <a:rPr lang="en-US" sz="2800" b="1" kern="100" dirty="0" smtClean="0">
                <a:latin typeface="Aptos"/>
                <a:ea typeface="Aptos"/>
                <a:cs typeface="Times New Roman" panose="02020603050405020304" pitchFamily="18" charset="0"/>
              </a:rPr>
              <a:t>2 </a:t>
            </a:r>
            <a:r>
              <a:rPr lang="en-US" sz="2800" b="1" kern="100" dirty="0">
                <a:latin typeface="Aptos"/>
                <a:ea typeface="Aptos"/>
                <a:cs typeface="Times New Roman" panose="02020603050405020304" pitchFamily="18" charset="0"/>
              </a:rPr>
              <a:t>Tim 1:9;   </a:t>
            </a:r>
            <a:r>
              <a:rPr lang="en-US" sz="2800" b="1" kern="100" dirty="0" err="1">
                <a:latin typeface="Aptos"/>
                <a:ea typeface="Aptos"/>
                <a:cs typeface="Times New Roman" panose="02020603050405020304" pitchFamily="18" charset="0"/>
              </a:rPr>
              <a:t>Heb</a:t>
            </a:r>
            <a:r>
              <a:rPr lang="en-US" sz="2800" b="1" kern="100" dirty="0">
                <a:latin typeface="Aptos"/>
                <a:ea typeface="Aptos"/>
                <a:cs typeface="Times New Roman" panose="02020603050405020304" pitchFamily="18" charset="0"/>
              </a:rPr>
              <a:t> 3:1;  6:4;  10:32;  </a:t>
            </a:r>
            <a:r>
              <a:rPr lang="en-US" sz="2800" b="1" kern="100" dirty="0" smtClean="0">
                <a:latin typeface="Aptos"/>
                <a:ea typeface="Aptos"/>
                <a:cs typeface="Times New Roman" panose="02020603050405020304" pitchFamily="18" charset="0"/>
              </a:rPr>
              <a:t>                1 </a:t>
            </a:r>
            <a:r>
              <a:rPr lang="en-US" sz="2800" b="1" kern="100" dirty="0" err="1">
                <a:latin typeface="Aptos"/>
                <a:ea typeface="Aptos"/>
                <a:cs typeface="Times New Roman" panose="02020603050405020304" pitchFamily="18" charset="0"/>
              </a:rPr>
              <a:t>Jn</a:t>
            </a:r>
            <a:r>
              <a:rPr lang="en-US" sz="2800" b="1" kern="100" dirty="0">
                <a:latin typeface="Aptos"/>
                <a:ea typeface="Aptos"/>
                <a:cs typeface="Times New Roman" panose="02020603050405020304" pitchFamily="18" charset="0"/>
              </a:rPr>
              <a:t> 1:5-7;   Rev 1:6;  3:17,18)  </a:t>
            </a:r>
            <a:endParaRPr lang="en-US" sz="28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984407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168" y="757989"/>
            <a:ext cx="8061158" cy="5266378"/>
          </a:xfrm>
          <a:prstGeom prst="rect">
            <a:avLst/>
          </a:prstGeom>
          <a:noFill/>
        </p:spPr>
        <p:txBody>
          <a:bodyPr wrap="square" rtlCol="0">
            <a:spAutoFit/>
          </a:bodyPr>
          <a:lstStyle/>
          <a:p>
            <a:pPr algn="ctr">
              <a:lnSpc>
                <a:spcPct val="107000"/>
              </a:lnSpc>
              <a:spcAft>
                <a:spcPts val="800"/>
              </a:spcAft>
            </a:pPr>
            <a:r>
              <a:rPr lang="en-US" sz="4400" kern="100" dirty="0">
                <a:latin typeface="Aptos"/>
                <a:ea typeface="Aptos"/>
                <a:cs typeface="Times New Roman" panose="02020603050405020304" pitchFamily="18" charset="0"/>
              </a:rPr>
              <a:t>(19) and what is </a:t>
            </a:r>
            <a:r>
              <a:rPr lang="en-US" sz="4400" b="1" kern="100" dirty="0">
                <a:latin typeface="Aptos"/>
                <a:ea typeface="Aptos"/>
                <a:cs typeface="Times New Roman" panose="02020603050405020304" pitchFamily="18" charset="0"/>
              </a:rPr>
              <a:t>the immeasurable greatness of his power</a:t>
            </a:r>
            <a:r>
              <a:rPr lang="en-US" sz="4400" kern="100" dirty="0">
                <a:latin typeface="Aptos"/>
                <a:ea typeface="Aptos"/>
                <a:cs typeface="Times New Roman" panose="02020603050405020304" pitchFamily="18" charset="0"/>
              </a:rPr>
              <a:t> toward us who believe, according to the </a:t>
            </a:r>
            <a:r>
              <a:rPr lang="en-US" sz="4400" b="1" kern="100" dirty="0">
                <a:latin typeface="Aptos"/>
                <a:ea typeface="Aptos"/>
                <a:cs typeface="Times New Roman" panose="02020603050405020304" pitchFamily="18" charset="0"/>
              </a:rPr>
              <a:t>working of his great might</a:t>
            </a:r>
            <a:endParaRPr lang="en-US" sz="4400" kern="100" dirty="0">
              <a:latin typeface="Aptos"/>
              <a:ea typeface="Aptos"/>
              <a:cs typeface="Times New Roman" panose="02020603050405020304" pitchFamily="18" charset="0"/>
            </a:endParaRPr>
          </a:p>
          <a:p>
            <a:pPr algn="ctr">
              <a:lnSpc>
                <a:spcPct val="107000"/>
              </a:lnSpc>
              <a:spcAft>
                <a:spcPts val="800"/>
              </a:spcAft>
            </a:pPr>
            <a:r>
              <a:rPr lang="en-US" sz="4400" b="1" kern="100" dirty="0">
                <a:latin typeface="Aptos"/>
                <a:ea typeface="Aptos"/>
                <a:cs typeface="Times New Roman" panose="02020603050405020304" pitchFamily="18" charset="0"/>
              </a:rPr>
              <a:t>(Is 40:26;   </a:t>
            </a:r>
            <a:r>
              <a:rPr lang="en-US" sz="4400" b="1" kern="100" dirty="0" err="1">
                <a:latin typeface="Aptos"/>
                <a:ea typeface="Aptos"/>
                <a:cs typeface="Times New Roman" panose="02020603050405020304" pitchFamily="18" charset="0"/>
              </a:rPr>
              <a:t>Php</a:t>
            </a:r>
            <a:r>
              <a:rPr lang="en-US" sz="4400" b="1" kern="100" dirty="0">
                <a:latin typeface="Aptos"/>
                <a:ea typeface="Aptos"/>
                <a:cs typeface="Times New Roman" panose="02020603050405020304" pitchFamily="18" charset="0"/>
              </a:rPr>
              <a:t> 3:21;   </a:t>
            </a:r>
            <a:r>
              <a:rPr lang="en-US" sz="4400" b="1" kern="100" dirty="0" smtClean="0">
                <a:latin typeface="Aptos"/>
                <a:ea typeface="Aptos"/>
                <a:cs typeface="Times New Roman" panose="02020603050405020304" pitchFamily="18" charset="0"/>
              </a:rPr>
              <a:t>                  Col </a:t>
            </a:r>
            <a:r>
              <a:rPr lang="en-US" sz="4400" b="1" kern="100" dirty="0">
                <a:latin typeface="Aptos"/>
                <a:ea typeface="Aptos"/>
                <a:cs typeface="Times New Roman" panose="02020603050405020304" pitchFamily="18" charset="0"/>
              </a:rPr>
              <a:t>1:27-29)  </a:t>
            </a:r>
            <a:endParaRPr lang="en-US" sz="44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1851433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664" y="372980"/>
            <a:ext cx="8494294" cy="5898923"/>
          </a:xfrm>
          <a:prstGeom prst="rect">
            <a:avLst/>
          </a:prstGeom>
          <a:noFill/>
        </p:spPr>
        <p:txBody>
          <a:bodyPr wrap="square" rtlCol="0">
            <a:spAutoFit/>
          </a:bodyPr>
          <a:lstStyle/>
          <a:p>
            <a:pPr algn="ctr">
              <a:lnSpc>
                <a:spcPct val="107000"/>
              </a:lnSpc>
              <a:spcAft>
                <a:spcPts val="800"/>
              </a:spcAft>
            </a:pPr>
            <a:r>
              <a:rPr lang="en-US" sz="2800" kern="100" dirty="0">
                <a:latin typeface="Aptos"/>
                <a:ea typeface="Aptos"/>
                <a:cs typeface="Times New Roman" panose="02020603050405020304" pitchFamily="18" charset="0"/>
              </a:rPr>
              <a:t> (20) that </a:t>
            </a:r>
            <a:r>
              <a:rPr lang="en-US" sz="2800" b="1" kern="100" dirty="0">
                <a:latin typeface="Aptos"/>
                <a:ea typeface="Aptos"/>
                <a:cs typeface="Times New Roman" panose="02020603050405020304" pitchFamily="18" charset="0"/>
              </a:rPr>
              <a:t>he worked in Christ when he raised him from the dead and seated him at his right hand in the heavenly places, (21) far above all rule and authority and power and dominion, and above every name that is named, not only in this age but also in the one to come. (22) And he put all things under his feet </a:t>
            </a:r>
            <a:r>
              <a:rPr lang="en-US" sz="2800" kern="100" dirty="0">
                <a:latin typeface="Aptos"/>
                <a:ea typeface="Aptos"/>
                <a:cs typeface="Times New Roman" panose="02020603050405020304" pitchFamily="18" charset="0"/>
              </a:rPr>
              <a:t>and </a:t>
            </a:r>
          </a:p>
          <a:p>
            <a:pPr algn="ctr">
              <a:lnSpc>
                <a:spcPct val="107000"/>
              </a:lnSpc>
              <a:spcAft>
                <a:spcPts val="800"/>
              </a:spcAft>
            </a:pPr>
            <a:r>
              <a:rPr lang="en-US" sz="2800" b="1" kern="100" dirty="0">
                <a:latin typeface="Aptos"/>
                <a:ea typeface="Aptos"/>
                <a:cs typeface="Times New Roman" panose="02020603050405020304" pitchFamily="18" charset="0"/>
              </a:rPr>
              <a:t>(Ex 15:6;   Ps 8:5,6;  48:10;  Is 41:10;   Mt 12:32;  22:44; 28:18;   Mk 16:19;  </a:t>
            </a:r>
            <a:r>
              <a:rPr lang="en-US" sz="2800" b="1" kern="100" dirty="0" err="1">
                <a:latin typeface="Aptos"/>
                <a:ea typeface="Aptos"/>
                <a:cs typeface="Times New Roman" panose="02020603050405020304" pitchFamily="18" charset="0"/>
              </a:rPr>
              <a:t>Jn</a:t>
            </a:r>
            <a:r>
              <a:rPr lang="en-US" sz="2800" b="1" kern="100" dirty="0">
                <a:latin typeface="Aptos"/>
                <a:ea typeface="Aptos"/>
                <a:cs typeface="Times New Roman" panose="02020603050405020304" pitchFamily="18" charset="0"/>
              </a:rPr>
              <a:t> 3:31;                               </a:t>
            </a:r>
            <a:endParaRPr lang="en-US" sz="2800" kern="100" dirty="0">
              <a:latin typeface="Aptos"/>
              <a:ea typeface="Aptos"/>
              <a:cs typeface="Times New Roman" panose="02020603050405020304" pitchFamily="18" charset="0"/>
            </a:endParaRPr>
          </a:p>
          <a:p>
            <a:pPr algn="ctr">
              <a:lnSpc>
                <a:spcPct val="107000"/>
              </a:lnSpc>
              <a:spcAft>
                <a:spcPts val="800"/>
              </a:spcAft>
            </a:pPr>
            <a:r>
              <a:rPr lang="en-US" sz="2800" b="1" kern="100" dirty="0">
                <a:latin typeface="Aptos"/>
                <a:ea typeface="Aptos"/>
                <a:cs typeface="Times New Roman" panose="02020603050405020304" pitchFamily="18" charset="0"/>
              </a:rPr>
              <a:t> Ac 2:24; 3:15;     1 </a:t>
            </a:r>
            <a:r>
              <a:rPr lang="en-US" sz="2800" b="1" kern="100" dirty="0" err="1">
                <a:latin typeface="Aptos"/>
                <a:ea typeface="Aptos"/>
                <a:cs typeface="Times New Roman" panose="02020603050405020304" pitchFamily="18" charset="0"/>
              </a:rPr>
              <a:t>Cor</a:t>
            </a:r>
            <a:r>
              <a:rPr lang="en-US" sz="2800" b="1" kern="100" dirty="0">
                <a:latin typeface="Aptos"/>
                <a:ea typeface="Aptos"/>
                <a:cs typeface="Times New Roman" panose="02020603050405020304" pitchFamily="18" charset="0"/>
              </a:rPr>
              <a:t> 6;14; 11:3; 15:24,27;  </a:t>
            </a:r>
            <a:r>
              <a:rPr lang="en-US" sz="2800" b="1" kern="100" dirty="0" smtClean="0">
                <a:latin typeface="Aptos"/>
                <a:ea typeface="Aptos"/>
                <a:cs typeface="Times New Roman" panose="02020603050405020304" pitchFamily="18" charset="0"/>
              </a:rPr>
              <a:t>               2 </a:t>
            </a:r>
            <a:r>
              <a:rPr lang="en-US" sz="2800" b="1" kern="100" dirty="0" err="1">
                <a:latin typeface="Aptos"/>
                <a:ea typeface="Aptos"/>
                <a:cs typeface="Times New Roman" panose="02020603050405020304" pitchFamily="18" charset="0"/>
              </a:rPr>
              <a:t>Cor</a:t>
            </a:r>
            <a:r>
              <a:rPr lang="en-US" sz="2800" b="1" kern="100" dirty="0">
                <a:latin typeface="Aptos"/>
                <a:ea typeface="Aptos"/>
                <a:cs typeface="Times New Roman" panose="02020603050405020304" pitchFamily="18" charset="0"/>
              </a:rPr>
              <a:t> 13:4;   </a:t>
            </a:r>
            <a:r>
              <a:rPr lang="en-US" sz="2800" b="1" kern="100" dirty="0" err="1">
                <a:latin typeface="Aptos"/>
                <a:ea typeface="Aptos"/>
                <a:cs typeface="Times New Roman" panose="02020603050405020304" pitchFamily="18" charset="0"/>
              </a:rPr>
              <a:t>Php</a:t>
            </a:r>
            <a:r>
              <a:rPr lang="en-US" sz="2800" b="1" kern="100" dirty="0">
                <a:latin typeface="Aptos"/>
                <a:ea typeface="Aptos"/>
                <a:cs typeface="Times New Roman" panose="02020603050405020304" pitchFamily="18" charset="0"/>
              </a:rPr>
              <a:t> 2:9-10;   Col 1:16-18;  2:12,19;    </a:t>
            </a:r>
            <a:endParaRPr lang="en-US" sz="2800" kern="100" dirty="0">
              <a:latin typeface="Aptos"/>
              <a:ea typeface="Aptos"/>
              <a:cs typeface="Times New Roman" panose="02020603050405020304" pitchFamily="18" charset="0"/>
            </a:endParaRPr>
          </a:p>
          <a:p>
            <a:pPr algn="ctr">
              <a:lnSpc>
                <a:spcPct val="107000"/>
              </a:lnSpc>
              <a:spcAft>
                <a:spcPts val="800"/>
              </a:spcAft>
            </a:pPr>
            <a:r>
              <a:rPr lang="en-US" sz="2800" b="1" kern="100" dirty="0">
                <a:latin typeface="Aptos"/>
                <a:ea typeface="Aptos"/>
                <a:cs typeface="Times New Roman" panose="02020603050405020304" pitchFamily="18" charset="0"/>
              </a:rPr>
              <a:t> </a:t>
            </a:r>
            <a:r>
              <a:rPr lang="en-US" sz="2800" b="1" kern="100" dirty="0" err="1">
                <a:latin typeface="Aptos"/>
                <a:ea typeface="Aptos"/>
                <a:cs typeface="Times New Roman" panose="02020603050405020304" pitchFamily="18" charset="0"/>
              </a:rPr>
              <a:t>Heb</a:t>
            </a:r>
            <a:r>
              <a:rPr lang="en-US" sz="2800" b="1" kern="100" dirty="0">
                <a:latin typeface="Aptos"/>
                <a:ea typeface="Aptos"/>
                <a:cs typeface="Times New Roman" panose="02020603050405020304" pitchFamily="18" charset="0"/>
              </a:rPr>
              <a:t> 1:4;  2:6-9;  10:13;  1 Pet 3:22) </a:t>
            </a:r>
            <a:endParaRPr lang="en-US" sz="28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3598246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3715" y="360948"/>
            <a:ext cx="7831555" cy="5873666"/>
          </a:xfrm>
          <a:prstGeom prst="rect">
            <a:avLst/>
          </a:prstGeom>
        </p:spPr>
      </p:pic>
    </p:spTree>
    <p:extLst>
      <p:ext uri="{BB962C8B-B14F-4D97-AF65-F5344CB8AC3E}">
        <p14:creationId xmlns:p14="http://schemas.microsoft.com/office/powerpoint/2010/main" val="754767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758" y="312820"/>
            <a:ext cx="8566484" cy="5990871"/>
          </a:xfrm>
          <a:prstGeom prst="rect">
            <a:avLst/>
          </a:prstGeom>
          <a:noFill/>
        </p:spPr>
        <p:txBody>
          <a:bodyPr wrap="square" rtlCol="0">
            <a:spAutoFit/>
          </a:bodyPr>
          <a:lstStyle/>
          <a:p>
            <a:pPr algn="ctr">
              <a:lnSpc>
                <a:spcPct val="107000"/>
              </a:lnSpc>
              <a:spcAft>
                <a:spcPts val="800"/>
              </a:spcAft>
            </a:pPr>
            <a:r>
              <a:rPr lang="en-US" sz="4400" kern="100" dirty="0">
                <a:latin typeface="Aptos"/>
                <a:ea typeface="Aptos"/>
                <a:cs typeface="Times New Roman" panose="02020603050405020304" pitchFamily="18" charset="0"/>
              </a:rPr>
              <a:t>gave him </a:t>
            </a:r>
            <a:r>
              <a:rPr lang="en-US" sz="4400" b="1" kern="100" dirty="0">
                <a:latin typeface="Aptos"/>
                <a:ea typeface="Aptos"/>
                <a:cs typeface="Times New Roman" panose="02020603050405020304" pitchFamily="18" charset="0"/>
              </a:rPr>
              <a:t>as head over all things</a:t>
            </a:r>
            <a:r>
              <a:rPr lang="en-US" sz="4400" kern="100" dirty="0">
                <a:latin typeface="Aptos"/>
                <a:ea typeface="Aptos"/>
                <a:cs typeface="Times New Roman" panose="02020603050405020304" pitchFamily="18" charset="0"/>
              </a:rPr>
              <a:t> to the church, (23) which is </a:t>
            </a:r>
            <a:r>
              <a:rPr lang="en-US" sz="4400" b="1" kern="100" dirty="0">
                <a:latin typeface="Aptos"/>
                <a:ea typeface="Aptos"/>
                <a:cs typeface="Times New Roman" panose="02020603050405020304" pitchFamily="18" charset="0"/>
              </a:rPr>
              <a:t>his body, the fullness of him who fills all in all.</a:t>
            </a:r>
            <a:endParaRPr lang="en-US" sz="4400" kern="100" dirty="0">
              <a:latin typeface="Aptos"/>
              <a:ea typeface="Aptos"/>
              <a:cs typeface="Times New Roman" panose="02020603050405020304" pitchFamily="18" charset="0"/>
            </a:endParaRPr>
          </a:p>
          <a:p>
            <a:pPr algn="ctr">
              <a:lnSpc>
                <a:spcPct val="107000"/>
              </a:lnSpc>
              <a:spcAft>
                <a:spcPts val="800"/>
              </a:spcAft>
            </a:pPr>
            <a:r>
              <a:rPr lang="en-US" sz="4400" b="1" kern="100" dirty="0">
                <a:latin typeface="Aptos"/>
                <a:ea typeface="Aptos"/>
                <a:cs typeface="Times New Roman" panose="02020603050405020304" pitchFamily="18" charset="0"/>
              </a:rPr>
              <a:t>(</a:t>
            </a:r>
            <a:r>
              <a:rPr lang="en-US" sz="4400" b="1" kern="100" dirty="0" err="1">
                <a:latin typeface="Aptos"/>
                <a:ea typeface="Aptos"/>
                <a:cs typeface="Times New Roman" panose="02020603050405020304" pitchFamily="18" charset="0"/>
              </a:rPr>
              <a:t>Jer</a:t>
            </a:r>
            <a:r>
              <a:rPr lang="en-US" sz="4400" b="1" kern="100" dirty="0">
                <a:latin typeface="Aptos"/>
                <a:ea typeface="Aptos"/>
                <a:cs typeface="Times New Roman" panose="02020603050405020304" pitchFamily="18" charset="0"/>
              </a:rPr>
              <a:t> 23:24;   </a:t>
            </a:r>
            <a:r>
              <a:rPr lang="en-US" sz="4400" b="1" kern="100" dirty="0" err="1">
                <a:latin typeface="Aptos"/>
                <a:ea typeface="Aptos"/>
                <a:cs typeface="Times New Roman" panose="02020603050405020304" pitchFamily="18" charset="0"/>
              </a:rPr>
              <a:t>Jn</a:t>
            </a:r>
            <a:r>
              <a:rPr lang="en-US" sz="4400" b="1" kern="100" dirty="0">
                <a:latin typeface="Aptos"/>
                <a:ea typeface="Aptos"/>
                <a:cs typeface="Times New Roman" panose="02020603050405020304" pitchFamily="18" charset="0"/>
              </a:rPr>
              <a:t> 1:16;   </a:t>
            </a:r>
            <a:r>
              <a:rPr lang="en-US" sz="4400" b="1" kern="100" dirty="0" smtClean="0">
                <a:latin typeface="Aptos"/>
                <a:ea typeface="Aptos"/>
                <a:cs typeface="Times New Roman" panose="02020603050405020304" pitchFamily="18" charset="0"/>
              </a:rPr>
              <a:t>                       Rom </a:t>
            </a:r>
            <a:r>
              <a:rPr lang="en-US" sz="4400" b="1" kern="100" dirty="0">
                <a:latin typeface="Aptos"/>
                <a:ea typeface="Aptos"/>
                <a:cs typeface="Times New Roman" panose="02020603050405020304" pitchFamily="18" charset="0"/>
              </a:rPr>
              <a:t>12:5;  </a:t>
            </a:r>
            <a:r>
              <a:rPr lang="en-US" sz="4400" b="1" kern="100" dirty="0" smtClean="0">
                <a:latin typeface="Aptos"/>
                <a:ea typeface="Aptos"/>
                <a:cs typeface="Times New Roman" panose="02020603050405020304" pitchFamily="18" charset="0"/>
              </a:rPr>
              <a:t>                                              1 </a:t>
            </a:r>
            <a:r>
              <a:rPr lang="en-US" sz="4400" b="1" kern="100" dirty="0" err="1">
                <a:latin typeface="Aptos"/>
                <a:ea typeface="Aptos"/>
                <a:cs typeface="Times New Roman" panose="02020603050405020304" pitchFamily="18" charset="0"/>
              </a:rPr>
              <a:t>Cor</a:t>
            </a:r>
            <a:r>
              <a:rPr lang="en-US" sz="4400" b="1" kern="100" dirty="0">
                <a:latin typeface="Aptos"/>
                <a:ea typeface="Aptos"/>
                <a:cs typeface="Times New Roman" panose="02020603050405020304" pitchFamily="18" charset="0"/>
              </a:rPr>
              <a:t> 10:16,17; </a:t>
            </a:r>
            <a:r>
              <a:rPr lang="en-US" sz="4400" b="1" kern="100" dirty="0" smtClean="0">
                <a:latin typeface="Aptos"/>
                <a:ea typeface="Aptos"/>
                <a:cs typeface="Times New Roman" panose="02020603050405020304" pitchFamily="18" charset="0"/>
              </a:rPr>
              <a:t>12:13</a:t>
            </a:r>
            <a:r>
              <a:rPr lang="en-US" sz="4400" b="1" kern="100" dirty="0">
                <a:latin typeface="Aptos"/>
                <a:ea typeface="Aptos"/>
                <a:cs typeface="Times New Roman" panose="02020603050405020304" pitchFamily="18" charset="0"/>
              </a:rPr>
              <a:t>, 27;    </a:t>
            </a:r>
            <a:r>
              <a:rPr lang="en-US" sz="4400" b="1" kern="100" dirty="0" smtClean="0">
                <a:latin typeface="Aptos"/>
                <a:ea typeface="Aptos"/>
                <a:cs typeface="Times New Roman" panose="02020603050405020304" pitchFamily="18" charset="0"/>
              </a:rPr>
              <a:t>              Col </a:t>
            </a:r>
            <a:r>
              <a:rPr lang="en-US" sz="4400" b="1" kern="100" dirty="0">
                <a:latin typeface="Aptos"/>
                <a:ea typeface="Aptos"/>
                <a:cs typeface="Times New Roman" panose="02020603050405020304" pitchFamily="18" charset="0"/>
              </a:rPr>
              <a:t>1:24;  2:9,10;  3:11)</a:t>
            </a:r>
            <a:endParaRPr lang="en-US" sz="44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33761380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380" y="312821"/>
            <a:ext cx="8807114" cy="6225550"/>
          </a:xfrm>
          <a:prstGeom prst="rect">
            <a:avLst/>
          </a:prstGeom>
          <a:noFill/>
        </p:spPr>
        <p:txBody>
          <a:bodyPr wrap="square" rtlCol="0">
            <a:spAutoFit/>
          </a:bodyPr>
          <a:lstStyle/>
          <a:p>
            <a:pPr algn="just">
              <a:lnSpc>
                <a:spcPct val="107000"/>
              </a:lnSpc>
            </a:pPr>
            <a:r>
              <a:rPr lang="en-US" sz="1500" b="1" kern="100" dirty="0">
                <a:latin typeface="Aptos"/>
                <a:ea typeface="Aptos"/>
                <a:cs typeface="Times New Roman" panose="02020603050405020304" pitchFamily="18" charset="0"/>
              </a:rPr>
              <a:t>STUDY </a:t>
            </a:r>
            <a:r>
              <a:rPr lang="en-US" sz="1500" b="1" kern="100" dirty="0" smtClean="0">
                <a:latin typeface="Aptos"/>
                <a:ea typeface="Aptos"/>
                <a:cs typeface="Times New Roman" panose="02020603050405020304" pitchFamily="18" charset="0"/>
              </a:rPr>
              <a:t>HELP   </a:t>
            </a:r>
            <a:r>
              <a:rPr lang="en-US" sz="1500" b="1" u="sng" kern="100" dirty="0" smtClean="0">
                <a:latin typeface="Aptos"/>
                <a:ea typeface="Aptos"/>
                <a:cs typeface="Times New Roman" panose="02020603050405020304" pitchFamily="18" charset="0"/>
              </a:rPr>
              <a:t>FORMULA </a:t>
            </a:r>
            <a:r>
              <a:rPr lang="en-US" sz="1500" b="1" u="sng" kern="100" dirty="0">
                <a:latin typeface="Aptos"/>
                <a:ea typeface="Aptos"/>
                <a:cs typeface="Times New Roman" panose="02020603050405020304" pitchFamily="18" charset="0"/>
              </a:rPr>
              <a:t>OF CONCORD – SOLID DECLARATION – ARTICLE 2 – Free Will - </a:t>
            </a:r>
            <a:endParaRPr lang="en-US" sz="1500" kern="100" dirty="0">
              <a:latin typeface="Aptos"/>
              <a:ea typeface="Aptos"/>
              <a:cs typeface="Times New Roman" panose="02020603050405020304" pitchFamily="18" charset="0"/>
            </a:endParaRPr>
          </a:p>
          <a:p>
            <a:pPr algn="just"/>
            <a:r>
              <a:rPr lang="en-US" sz="1500" b="1" kern="100" dirty="0">
                <a:latin typeface="Aptos"/>
                <a:ea typeface="Aptos"/>
                <a:cs typeface="Times New Roman" panose="02020603050405020304" pitchFamily="18" charset="0"/>
              </a:rPr>
              <a:t>“[14]</a:t>
            </a:r>
            <a:r>
              <a:rPr lang="en-US" sz="1500" kern="100" dirty="0">
                <a:latin typeface="Aptos"/>
                <a:ea typeface="Aptos"/>
                <a:cs typeface="Times New Roman" panose="02020603050405020304" pitchFamily="18" charset="0"/>
              </a:rPr>
              <a:t> In a word, what </a:t>
            </a:r>
            <a:r>
              <a:rPr lang="en-US" sz="1500" b="1" kern="100" dirty="0">
                <a:latin typeface="Aptos"/>
                <a:ea typeface="Aptos"/>
                <a:cs typeface="Times New Roman" panose="02020603050405020304" pitchFamily="18" charset="0"/>
              </a:rPr>
              <a:t>God’s Son</a:t>
            </a:r>
            <a:r>
              <a:rPr lang="en-US" sz="1500" kern="100" dirty="0">
                <a:latin typeface="Aptos"/>
                <a:ea typeface="Aptos"/>
                <a:cs typeface="Times New Roman" panose="02020603050405020304" pitchFamily="18" charset="0"/>
              </a:rPr>
              <a:t> says remains eternally true, “For apart from Me you can do nothing” </a:t>
            </a:r>
            <a:r>
              <a:rPr lang="en-US" sz="1500" b="1" kern="100" dirty="0">
                <a:latin typeface="Aptos"/>
                <a:ea typeface="Aptos"/>
                <a:cs typeface="Times New Roman" panose="02020603050405020304" pitchFamily="18" charset="0"/>
              </a:rPr>
              <a:t>[John 15: 5].</a:t>
            </a:r>
            <a:r>
              <a:rPr lang="en-US" sz="1500" kern="100" dirty="0">
                <a:latin typeface="Aptos"/>
                <a:ea typeface="Aptos"/>
                <a:cs typeface="Times New Roman" panose="02020603050405020304" pitchFamily="18" charset="0"/>
              </a:rPr>
              <a:t> Paul says, “For it is </a:t>
            </a:r>
            <a:r>
              <a:rPr lang="en-US" sz="1500" b="1" kern="100" dirty="0">
                <a:latin typeface="Aptos"/>
                <a:ea typeface="Aptos"/>
                <a:cs typeface="Times New Roman" panose="02020603050405020304" pitchFamily="18" charset="0"/>
              </a:rPr>
              <a:t>God</a:t>
            </a:r>
            <a:r>
              <a:rPr lang="en-US" sz="1500" kern="100" dirty="0">
                <a:latin typeface="Aptos"/>
                <a:ea typeface="Aptos"/>
                <a:cs typeface="Times New Roman" panose="02020603050405020304" pitchFamily="18" charset="0"/>
              </a:rPr>
              <a:t> who works in you, both to will and to work for His good pleasure” [</a:t>
            </a:r>
            <a:r>
              <a:rPr lang="en-US" sz="1500" b="1" kern="100" dirty="0">
                <a:latin typeface="Aptos"/>
                <a:ea typeface="Aptos"/>
                <a:cs typeface="Times New Roman" panose="02020603050405020304" pitchFamily="18" charset="0"/>
              </a:rPr>
              <a:t>Philippians 2: 13].</a:t>
            </a:r>
            <a:r>
              <a:rPr lang="en-US" sz="1500" kern="100" dirty="0">
                <a:latin typeface="Aptos"/>
                <a:ea typeface="Aptos"/>
                <a:cs typeface="Times New Roman" panose="02020603050405020304" pitchFamily="18" charset="0"/>
              </a:rPr>
              <a:t> To all godly Christians who feel and experience in their hearts a small spark or longing for divine grace and eternal salvation this precious passage is very comforting. For they know that </a:t>
            </a:r>
            <a:r>
              <a:rPr lang="en-US" sz="1500" b="1" kern="100" dirty="0">
                <a:latin typeface="Aptos"/>
                <a:ea typeface="Aptos"/>
                <a:cs typeface="Times New Roman" panose="02020603050405020304" pitchFamily="18" charset="0"/>
              </a:rPr>
              <a:t>God</a:t>
            </a:r>
            <a:r>
              <a:rPr lang="en-US" sz="1500" kern="100" dirty="0">
                <a:latin typeface="Aptos"/>
                <a:ea typeface="Aptos"/>
                <a:cs typeface="Times New Roman" panose="02020603050405020304" pitchFamily="18" charset="0"/>
              </a:rPr>
              <a:t> has kindled in their hearts this beginning of true godliness. He will further strengthen and help them in their great weakness to persevere in true faith unto the end                              [</a:t>
            </a:r>
            <a:r>
              <a:rPr lang="en-US" sz="1500" b="1" kern="100" dirty="0">
                <a:latin typeface="Aptos"/>
                <a:ea typeface="Aptos"/>
                <a:cs typeface="Times New Roman" panose="02020603050405020304" pitchFamily="18" charset="0"/>
              </a:rPr>
              <a:t>1 Peter 5: 10</a:t>
            </a:r>
            <a:r>
              <a:rPr lang="en-US" sz="1500" kern="100" dirty="0">
                <a:latin typeface="Aptos"/>
                <a:ea typeface="Aptos"/>
                <a:cs typeface="Times New Roman" panose="02020603050405020304" pitchFamily="18" charset="0"/>
              </a:rPr>
              <a:t>]. </a:t>
            </a:r>
          </a:p>
          <a:p>
            <a:pPr algn="just"/>
            <a:r>
              <a:rPr lang="en-US" sz="1500" kern="100" dirty="0">
                <a:latin typeface="Aptos"/>
                <a:ea typeface="Aptos"/>
                <a:cs typeface="Times New Roman" panose="02020603050405020304" pitchFamily="18" charset="0"/>
              </a:rPr>
              <a:t> </a:t>
            </a:r>
          </a:p>
          <a:p>
            <a:pPr algn="just"/>
            <a:r>
              <a:rPr lang="en-US" sz="1500" b="1" kern="100" dirty="0">
                <a:latin typeface="Aptos"/>
                <a:ea typeface="Aptos"/>
                <a:cs typeface="Times New Roman" panose="02020603050405020304" pitchFamily="18" charset="0"/>
              </a:rPr>
              <a:t>[15]</a:t>
            </a:r>
            <a:r>
              <a:rPr lang="en-US" sz="1500" kern="100" dirty="0">
                <a:latin typeface="Aptos"/>
                <a:ea typeface="Aptos"/>
                <a:cs typeface="Times New Roman" panose="02020603050405020304" pitchFamily="18" charset="0"/>
              </a:rPr>
              <a:t> Here belong also all the prayers of the saints in which they ask that they may be taught, enlightened, and </a:t>
            </a:r>
            <a:r>
              <a:rPr lang="en-US" sz="1500" b="1" kern="100" dirty="0">
                <a:latin typeface="Aptos"/>
                <a:ea typeface="Aptos"/>
                <a:cs typeface="Times New Roman" panose="02020603050405020304" pitchFamily="18" charset="0"/>
              </a:rPr>
              <a:t>sanctified by God.</a:t>
            </a:r>
            <a:r>
              <a:rPr lang="en-US" sz="1500" kern="100" dirty="0">
                <a:latin typeface="Aptos"/>
                <a:ea typeface="Aptos"/>
                <a:cs typeface="Times New Roman" panose="02020603050405020304" pitchFamily="18" charset="0"/>
              </a:rPr>
              <a:t> By this very act they declare that they cannot get those things that they ask of God from their own natural powers. For example, in </a:t>
            </a:r>
            <a:r>
              <a:rPr lang="en-US" sz="1500" b="1" kern="100" dirty="0">
                <a:latin typeface="Aptos"/>
                <a:ea typeface="Aptos"/>
                <a:cs typeface="Times New Roman" panose="02020603050405020304" pitchFamily="18" charset="0"/>
              </a:rPr>
              <a:t>Psalm 119</a:t>
            </a:r>
            <a:r>
              <a:rPr lang="en-US" sz="1500" kern="100" dirty="0">
                <a:latin typeface="Aptos"/>
                <a:ea typeface="Aptos"/>
                <a:cs typeface="Times New Roman" panose="02020603050405020304" pitchFamily="18" charset="0"/>
              </a:rPr>
              <a:t> alone, David prays more than ten times that </a:t>
            </a:r>
            <a:r>
              <a:rPr lang="en-US" sz="1500" b="1" kern="100" dirty="0">
                <a:latin typeface="Aptos"/>
                <a:ea typeface="Aptos"/>
                <a:cs typeface="Times New Roman" panose="02020603050405020304" pitchFamily="18" charset="0"/>
              </a:rPr>
              <a:t>God would give him understanding,</a:t>
            </a:r>
            <a:r>
              <a:rPr lang="en-US" sz="1500" kern="100" dirty="0">
                <a:latin typeface="Aptos"/>
                <a:ea typeface="Aptos"/>
                <a:cs typeface="Times New Roman" panose="02020603050405020304" pitchFamily="18" charset="0"/>
              </a:rPr>
              <a:t> that he might rightly comprehend and learn the divine teaching. Similar prayers are in Paul’s writings</a:t>
            </a:r>
            <a:r>
              <a:rPr lang="en-US" sz="1500" b="1" kern="100" dirty="0">
                <a:latin typeface="Aptos"/>
                <a:ea typeface="Aptos"/>
                <a:cs typeface="Times New Roman" panose="02020603050405020304" pitchFamily="18" charset="0"/>
              </a:rPr>
              <a:t> (Ephesians 1: 17; Colossians 1: 9; Philippians 1: 9). </a:t>
            </a:r>
            <a:r>
              <a:rPr lang="en-US" sz="1500" kern="100" dirty="0">
                <a:latin typeface="Aptos"/>
                <a:ea typeface="Aptos"/>
                <a:cs typeface="Times New Roman" panose="02020603050405020304" pitchFamily="18" charset="0"/>
              </a:rPr>
              <a:t>These prayers and passages about our ignorance and inability have been written for us. They are not written to make us idle and remiss in reading, hearing, and meditating on God’s Word, but that we should first thank </a:t>
            </a:r>
            <a:r>
              <a:rPr lang="en-US" sz="1500" b="1" kern="100" dirty="0">
                <a:latin typeface="Aptos"/>
                <a:ea typeface="Aptos"/>
                <a:cs typeface="Times New Roman" panose="02020603050405020304" pitchFamily="18" charset="0"/>
              </a:rPr>
              <a:t>God from the heart that by His Son</a:t>
            </a:r>
            <a:r>
              <a:rPr lang="en-US" sz="1500" kern="100" dirty="0">
                <a:latin typeface="Aptos"/>
                <a:ea typeface="Aptos"/>
                <a:cs typeface="Times New Roman" panose="02020603050405020304" pitchFamily="18" charset="0"/>
              </a:rPr>
              <a:t> He has delivered us from the darkness of ignorance and the captivity of sin and death </a:t>
            </a:r>
            <a:r>
              <a:rPr lang="en-US" sz="1500" b="1" kern="100" dirty="0">
                <a:latin typeface="Aptos"/>
                <a:ea typeface="Aptos"/>
                <a:cs typeface="Times New Roman" panose="02020603050405020304" pitchFamily="18" charset="0"/>
              </a:rPr>
              <a:t>[Ephesians 4: 8].</a:t>
            </a:r>
            <a:r>
              <a:rPr lang="en-US" sz="1500" kern="100" dirty="0">
                <a:latin typeface="Aptos"/>
                <a:ea typeface="Aptos"/>
                <a:cs typeface="Times New Roman" panose="02020603050405020304" pitchFamily="18" charset="0"/>
              </a:rPr>
              <a:t> Through Baptism and the </a:t>
            </a:r>
            <a:r>
              <a:rPr lang="en-US" sz="1500" b="1" kern="100" dirty="0">
                <a:latin typeface="Aptos"/>
                <a:ea typeface="Aptos"/>
                <a:cs typeface="Times New Roman" panose="02020603050405020304" pitchFamily="18" charset="0"/>
              </a:rPr>
              <a:t>Holy Spirit</a:t>
            </a:r>
            <a:r>
              <a:rPr lang="en-US" sz="1500" kern="100" dirty="0">
                <a:latin typeface="Aptos"/>
                <a:ea typeface="Aptos"/>
                <a:cs typeface="Times New Roman" panose="02020603050405020304" pitchFamily="18" charset="0"/>
              </a:rPr>
              <a:t> He has regenerated and illumined us.</a:t>
            </a:r>
          </a:p>
          <a:p>
            <a:pPr algn="just">
              <a:lnSpc>
                <a:spcPct val="150000"/>
              </a:lnSpc>
            </a:pPr>
            <a:r>
              <a:rPr lang="en-US" sz="1500" kern="100" dirty="0">
                <a:latin typeface="Aptos"/>
                <a:ea typeface="Aptos"/>
                <a:cs typeface="Times New Roman" panose="02020603050405020304" pitchFamily="18" charset="0"/>
              </a:rPr>
              <a:t> </a:t>
            </a:r>
          </a:p>
          <a:p>
            <a:pPr algn="just"/>
            <a:r>
              <a:rPr lang="en-US" sz="1500" b="1" kern="100" dirty="0">
                <a:latin typeface="Aptos"/>
                <a:ea typeface="Aptos"/>
                <a:cs typeface="Times New Roman" panose="02020603050405020304" pitchFamily="18" charset="0"/>
              </a:rPr>
              <a:t>[16]</a:t>
            </a:r>
            <a:r>
              <a:rPr lang="en-US" sz="1500" kern="100" dirty="0">
                <a:latin typeface="Aptos"/>
                <a:ea typeface="Aptos"/>
                <a:cs typeface="Times New Roman" panose="02020603050405020304" pitchFamily="18" charset="0"/>
              </a:rPr>
              <a:t> After </a:t>
            </a:r>
            <a:r>
              <a:rPr lang="en-US" sz="1500" b="1" kern="100" dirty="0">
                <a:latin typeface="Aptos"/>
                <a:ea typeface="Aptos"/>
                <a:cs typeface="Times New Roman" panose="02020603050405020304" pitchFamily="18" charset="0"/>
              </a:rPr>
              <a:t>God (through the Holy Spirit in Baptism) </a:t>
            </a:r>
            <a:r>
              <a:rPr lang="en-US" sz="1500" kern="100" dirty="0">
                <a:latin typeface="Aptos"/>
                <a:ea typeface="Aptos"/>
                <a:cs typeface="Times New Roman" panose="02020603050405020304" pitchFamily="18" charset="0"/>
              </a:rPr>
              <a:t>has kindled and caused a beginning of the true </a:t>
            </a:r>
            <a:r>
              <a:rPr lang="en-US" sz="1500" b="1" kern="100" dirty="0">
                <a:latin typeface="Aptos"/>
                <a:ea typeface="Aptos"/>
                <a:cs typeface="Times New Roman" panose="02020603050405020304" pitchFamily="18" charset="0"/>
              </a:rPr>
              <a:t>knowledge of God</a:t>
            </a:r>
            <a:r>
              <a:rPr lang="en-US" sz="1500" kern="100" dirty="0">
                <a:latin typeface="Aptos"/>
                <a:ea typeface="Aptos"/>
                <a:cs typeface="Times New Roman" panose="02020603050405020304" pitchFamily="18" charset="0"/>
              </a:rPr>
              <a:t> and faith, we should pray to Him without ceasing </a:t>
            </a:r>
            <a:r>
              <a:rPr lang="en-US" sz="1500" b="1" kern="100" dirty="0">
                <a:latin typeface="Aptos"/>
                <a:ea typeface="Aptos"/>
                <a:cs typeface="Times New Roman" panose="02020603050405020304" pitchFamily="18" charset="0"/>
              </a:rPr>
              <a:t>[1 Thessalonians 5: 17].</a:t>
            </a:r>
            <a:r>
              <a:rPr lang="en-US" sz="1500" kern="100" dirty="0">
                <a:latin typeface="Aptos"/>
                <a:ea typeface="Aptos"/>
                <a:cs typeface="Times New Roman" panose="02020603050405020304" pitchFamily="18" charset="0"/>
              </a:rPr>
              <a:t> We should ask that through </a:t>
            </a:r>
            <a:r>
              <a:rPr lang="en-US" sz="1500" b="1" kern="100" dirty="0">
                <a:latin typeface="Aptos"/>
                <a:ea typeface="Aptos"/>
                <a:cs typeface="Times New Roman" panose="02020603050405020304" pitchFamily="18" charset="0"/>
              </a:rPr>
              <a:t>the same Spirit</a:t>
            </a:r>
            <a:r>
              <a:rPr lang="en-US" sz="1500" kern="100" dirty="0">
                <a:latin typeface="Aptos"/>
                <a:ea typeface="Aptos"/>
                <a:cs typeface="Times New Roman" panose="02020603050405020304" pitchFamily="18" charset="0"/>
              </a:rPr>
              <a:t> and His grace, by means of the daily exercise of reading and doing </a:t>
            </a:r>
            <a:r>
              <a:rPr lang="en-US" sz="1500" b="1" kern="100" dirty="0">
                <a:latin typeface="Aptos"/>
                <a:ea typeface="Aptos"/>
                <a:cs typeface="Times New Roman" panose="02020603050405020304" pitchFamily="18" charset="0"/>
              </a:rPr>
              <a:t>God’s Word,</a:t>
            </a:r>
            <a:r>
              <a:rPr lang="en-US" sz="1500" kern="100" dirty="0">
                <a:latin typeface="Aptos"/>
                <a:ea typeface="Aptos"/>
                <a:cs typeface="Times New Roman" panose="02020603050405020304" pitchFamily="18" charset="0"/>
              </a:rPr>
              <a:t> He would preserve in us faith and His heavenly gifts, strengthen us from day to day, and keep us to the end. For unless </a:t>
            </a:r>
            <a:r>
              <a:rPr lang="en-US" sz="1500" b="1" kern="100" dirty="0">
                <a:latin typeface="Aptos"/>
                <a:ea typeface="Aptos"/>
                <a:cs typeface="Times New Roman" panose="02020603050405020304" pitchFamily="18" charset="0"/>
              </a:rPr>
              <a:t>God Himself is our schoolmaster,</a:t>
            </a:r>
            <a:r>
              <a:rPr lang="en-US" sz="1500" kern="100" dirty="0">
                <a:latin typeface="Aptos"/>
                <a:ea typeface="Aptos"/>
                <a:cs typeface="Times New Roman" panose="02020603050405020304" pitchFamily="18" charset="0"/>
              </a:rPr>
              <a:t> we can study and learn nothing that is acceptable to Him and helpful to ourselves and others.”</a:t>
            </a:r>
            <a:endParaRPr lang="en-US" sz="15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1095067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664" y="541421"/>
            <a:ext cx="8602579" cy="5131148"/>
          </a:xfrm>
          <a:prstGeom prst="rect">
            <a:avLst/>
          </a:prstGeom>
          <a:noFill/>
        </p:spPr>
        <p:txBody>
          <a:bodyPr wrap="square" rtlCol="0">
            <a:spAutoFit/>
          </a:bodyPr>
          <a:lstStyle/>
          <a:p>
            <a:pPr algn="just">
              <a:lnSpc>
                <a:spcPct val="107000"/>
              </a:lnSpc>
            </a:pPr>
            <a:r>
              <a:rPr lang="en-US" b="1" kern="100" dirty="0">
                <a:latin typeface="Aptos"/>
                <a:ea typeface="Aptos"/>
                <a:cs typeface="Times New Roman" panose="02020603050405020304" pitchFamily="18" charset="0"/>
              </a:rPr>
              <a:t> </a:t>
            </a:r>
            <a:endParaRPr lang="en-US" sz="1600" kern="100" dirty="0">
              <a:latin typeface="Aptos"/>
              <a:ea typeface="Aptos"/>
              <a:cs typeface="Times New Roman" panose="02020603050405020304" pitchFamily="18" charset="0"/>
            </a:endParaRPr>
          </a:p>
          <a:p>
            <a:pPr algn="ctr">
              <a:lnSpc>
                <a:spcPct val="107000"/>
              </a:lnSpc>
            </a:pPr>
            <a:r>
              <a:rPr lang="en-US" sz="3200" b="1" kern="100" dirty="0">
                <a:latin typeface="Aptos"/>
                <a:ea typeface="Aptos"/>
                <a:cs typeface="Times New Roman" panose="02020603050405020304" pitchFamily="18" charset="0"/>
              </a:rPr>
              <a:t>THE LIFE APPLICATION</a:t>
            </a:r>
            <a:endParaRPr lang="en-US" sz="3200" kern="100" dirty="0">
              <a:latin typeface="Aptos"/>
              <a:ea typeface="Aptos"/>
              <a:cs typeface="Times New Roman" panose="02020603050405020304" pitchFamily="18" charset="0"/>
            </a:endParaRPr>
          </a:p>
          <a:p>
            <a:pPr algn="ctr">
              <a:lnSpc>
                <a:spcPct val="107000"/>
              </a:lnSpc>
            </a:pPr>
            <a:r>
              <a:rPr lang="en-US" sz="3200" b="1" kern="100" dirty="0">
                <a:latin typeface="Aptos"/>
                <a:ea typeface="Aptos"/>
                <a:cs typeface="Times New Roman" panose="02020603050405020304" pitchFamily="18" charset="0"/>
              </a:rPr>
              <a:t> </a:t>
            </a:r>
            <a:endParaRPr lang="en-US" sz="3200" kern="100" dirty="0">
              <a:latin typeface="Aptos"/>
              <a:ea typeface="Aptos"/>
              <a:cs typeface="Times New Roman" panose="02020603050405020304" pitchFamily="18" charset="0"/>
            </a:endParaRPr>
          </a:p>
          <a:p>
            <a:pPr algn="ctr">
              <a:lnSpc>
                <a:spcPct val="107000"/>
              </a:lnSpc>
            </a:pPr>
            <a:r>
              <a:rPr lang="en-US" sz="3200" kern="100" dirty="0">
                <a:latin typeface="Aptos"/>
                <a:ea typeface="Aptos"/>
                <a:cs typeface="Times New Roman" panose="02020603050405020304" pitchFamily="18" charset="0"/>
              </a:rPr>
              <a:t>Since you a have spirit of wisdom and of </a:t>
            </a:r>
            <a:r>
              <a:rPr lang="en-US" sz="3200" b="1" kern="100" dirty="0">
                <a:latin typeface="Aptos"/>
                <a:ea typeface="Aptos"/>
                <a:cs typeface="Times New Roman" panose="02020603050405020304" pitchFamily="18" charset="0"/>
              </a:rPr>
              <a:t>revelation in</a:t>
            </a:r>
            <a:r>
              <a:rPr lang="en-US" sz="3200" kern="100" dirty="0">
                <a:latin typeface="Aptos"/>
                <a:ea typeface="Aptos"/>
                <a:cs typeface="Times New Roman" panose="02020603050405020304" pitchFamily="18" charset="0"/>
              </a:rPr>
              <a:t> </a:t>
            </a:r>
            <a:r>
              <a:rPr lang="en-US" sz="3200" b="1" kern="100" dirty="0">
                <a:latin typeface="Aptos"/>
                <a:ea typeface="Aptos"/>
                <a:cs typeface="Times New Roman" panose="02020603050405020304" pitchFamily="18" charset="0"/>
              </a:rPr>
              <a:t>the knowledge of him</a:t>
            </a:r>
            <a:r>
              <a:rPr lang="en-US" sz="3200" kern="100" dirty="0">
                <a:latin typeface="Aptos"/>
                <a:ea typeface="Aptos"/>
                <a:cs typeface="Times New Roman" panose="02020603050405020304" pitchFamily="18" charset="0"/>
              </a:rPr>
              <a:t>, </a:t>
            </a:r>
          </a:p>
          <a:p>
            <a:pPr algn="ctr">
              <a:lnSpc>
                <a:spcPct val="107000"/>
              </a:lnSpc>
            </a:pPr>
            <a:r>
              <a:rPr lang="en-US" sz="3200" kern="100" dirty="0">
                <a:latin typeface="Aptos"/>
                <a:ea typeface="Aptos"/>
                <a:cs typeface="Times New Roman" panose="02020603050405020304" pitchFamily="18" charset="0"/>
              </a:rPr>
              <a:t> </a:t>
            </a:r>
          </a:p>
          <a:p>
            <a:pPr algn="ctr">
              <a:lnSpc>
                <a:spcPct val="107000"/>
              </a:lnSpc>
            </a:pPr>
            <a:r>
              <a:rPr lang="en-US" sz="3200" kern="100" dirty="0">
                <a:latin typeface="Aptos"/>
                <a:ea typeface="Aptos"/>
                <a:cs typeface="Times New Roman" panose="02020603050405020304" pitchFamily="18" charset="0"/>
              </a:rPr>
              <a:t>and the eyes of your hearts are enlightened,</a:t>
            </a:r>
          </a:p>
          <a:p>
            <a:pPr algn="ctr">
              <a:lnSpc>
                <a:spcPct val="107000"/>
              </a:lnSpc>
            </a:pPr>
            <a:r>
              <a:rPr lang="en-US" sz="3200" kern="100" dirty="0">
                <a:latin typeface="Aptos"/>
                <a:ea typeface="Aptos"/>
                <a:cs typeface="Times New Roman" panose="02020603050405020304" pitchFamily="18" charset="0"/>
              </a:rPr>
              <a:t> </a:t>
            </a:r>
          </a:p>
          <a:p>
            <a:pPr algn="ctr">
              <a:lnSpc>
                <a:spcPct val="107000"/>
              </a:lnSpc>
            </a:pPr>
            <a:r>
              <a:rPr lang="en-US" sz="3200" kern="100" dirty="0">
                <a:latin typeface="Aptos"/>
                <a:ea typeface="Aptos"/>
                <a:cs typeface="Times New Roman" panose="02020603050405020304" pitchFamily="18" charset="0"/>
              </a:rPr>
              <a:t>what is the daily effect of you knowing what is the hope to which </a:t>
            </a:r>
            <a:r>
              <a:rPr lang="en-US" sz="3200" b="1" kern="100" dirty="0">
                <a:latin typeface="Aptos"/>
                <a:ea typeface="Aptos"/>
                <a:cs typeface="Times New Roman" panose="02020603050405020304" pitchFamily="18" charset="0"/>
              </a:rPr>
              <a:t>he has called you?</a:t>
            </a:r>
            <a:endParaRPr lang="en-US" sz="32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12176873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 xmlns:a16="http://schemas.microsoft.com/office/drawing/2014/main"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 xmlns:a16="http://schemas.microsoft.com/office/drawing/2014/main"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 xmlns:a16="http://schemas.microsoft.com/office/drawing/2014/main" id="{BAA7BBDA-DE75-DF2F-2D62-ECD56F598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25" t="16861" r="25816" b="16779"/>
          <a:stretch>
            <a:fillRect/>
          </a:stretch>
        </p:blipFill>
        <p:spPr bwMode="auto">
          <a:xfrm>
            <a:off x="846061" y="376219"/>
            <a:ext cx="7276386" cy="59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8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 xmlns:a16="http://schemas.microsoft.com/office/drawing/2014/main" id="{363B45A7-6727-C77E-28A2-2D6D09A73FC9}"/>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29500" t="14890" r="26300" b="50978"/>
          <a:stretch>
            <a:fillRect/>
          </a:stretch>
        </p:blipFill>
        <p:spPr bwMode="auto">
          <a:xfrm rot="21540000">
            <a:off x="242396" y="979905"/>
            <a:ext cx="8557145" cy="37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1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 xmlns:a16="http://schemas.microsoft.com/office/drawing/2014/main" id="{A1E590E5-0CCD-BDCC-36A3-23DB49CF2FA3}"/>
              </a:ext>
            </a:extLst>
          </p:cNvPr>
          <p:cNvPicPr>
            <a:picLocks noChangeAspect="1" noChangeArrowheads="1"/>
          </p:cNvPicPr>
          <p:nvPr/>
        </p:nvPicPr>
        <p:blipFill>
          <a:blip r:embed="rId2">
            <a:lum bright="-20000" contrast="60000"/>
            <a:extLst>
              <a:ext uri="{28A0092B-C50C-407E-A947-70E740481C1C}">
                <a14:useLocalDpi xmlns:a14="http://schemas.microsoft.com/office/drawing/2010/main" val="0"/>
              </a:ext>
            </a:extLst>
          </a:blip>
          <a:srcRect l="46854" t="21802" r="10597" b="14276"/>
          <a:stretch>
            <a:fillRect/>
          </a:stretch>
        </p:blipFill>
        <p:spPr bwMode="auto">
          <a:xfrm>
            <a:off x="657547" y="285250"/>
            <a:ext cx="7443626" cy="628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493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6344A474-17ED-2C78-0A72-52849AF83C64}"/>
              </a:ext>
            </a:extLst>
          </p:cNvPr>
          <p:cNvPicPr>
            <a:picLocks noChangeAspect="1"/>
          </p:cNvPicPr>
          <p:nvPr/>
        </p:nvPicPr>
        <p:blipFill rotWithShape="1">
          <a:blip r:embed="rId2"/>
          <a:srcRect l="645" r="10672" b="-1"/>
          <a:stretch/>
        </p:blipFill>
        <p:spPr>
          <a:xfrm>
            <a:off x="348541" y="237928"/>
            <a:ext cx="8446918" cy="6334018"/>
          </a:xfrm>
          <a:prstGeom prst="rect">
            <a:avLst/>
          </a:prstGeom>
        </p:spPr>
      </p:pic>
    </p:spTree>
    <p:extLst>
      <p:ext uri="{BB962C8B-B14F-4D97-AF65-F5344CB8AC3E}">
        <p14:creationId xmlns:p14="http://schemas.microsoft.com/office/powerpoint/2010/main" val="3220490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TotalTime>
  <Words>616</Words>
  <Application>Microsoft Office PowerPoint</Application>
  <PresentationFormat>On-screen Show (4:3)</PresentationFormat>
  <Paragraphs>33</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62</cp:revision>
  <dcterms:created xsi:type="dcterms:W3CDTF">2016-02-18T03:34:46Z</dcterms:created>
  <dcterms:modified xsi:type="dcterms:W3CDTF">2024-05-11T19:39:38Z</dcterms:modified>
</cp:coreProperties>
</file>