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4" r:id="rId5"/>
    <p:sldId id="394" r:id="rId6"/>
    <p:sldId id="293" r:id="rId7"/>
    <p:sldId id="261" r:id="rId8"/>
    <p:sldId id="263" r:id="rId9"/>
    <p:sldId id="270" r:id="rId10"/>
    <p:sldId id="376" r:id="rId11"/>
    <p:sldId id="385" r:id="rId12"/>
    <p:sldId id="387" r:id="rId13"/>
    <p:sldId id="388" r:id="rId14"/>
    <p:sldId id="389" r:id="rId15"/>
    <p:sldId id="391" r:id="rId16"/>
    <p:sldId id="390" r:id="rId17"/>
    <p:sldId id="395" r:id="rId18"/>
    <p:sldId id="396" r:id="rId19"/>
    <p:sldId id="397" r:id="rId20"/>
    <p:sldId id="398" r:id="rId21"/>
    <p:sldId id="399" r:id="rId22"/>
    <p:sldId id="400" r:id="rId23"/>
    <p:sldId id="401" r:id="rId24"/>
    <p:sldId id="300" r:id="rId25"/>
    <p:sldId id="302" r:id="rId26"/>
    <p:sldId id="304" r:id="rId27"/>
    <p:sldId id="310" r:id="rId28"/>
    <p:sldId id="311" r:id="rId29"/>
    <p:sldId id="312" r:id="rId30"/>
    <p:sldId id="314" r:id="rId31"/>
    <p:sldId id="316" r:id="rId32"/>
    <p:sldId id="317" r:id="rId33"/>
    <p:sldId id="318" r:id="rId34"/>
    <p:sldId id="320" r:id="rId35"/>
    <p:sldId id="321" r:id="rId36"/>
    <p:sldId id="322" r:id="rId37"/>
    <p:sldId id="325" r:id="rId38"/>
    <p:sldId id="326" r:id="rId39"/>
    <p:sldId id="330" r:id="rId40"/>
    <p:sldId id="331" r:id="rId41"/>
    <p:sldId id="333" r:id="rId42"/>
    <p:sldId id="337" r:id="rId43"/>
    <p:sldId id="342" r:id="rId44"/>
    <p:sldId id="344" r:id="rId45"/>
    <p:sldId id="345" r:id="rId46"/>
    <p:sldId id="348" r:id="rId47"/>
    <p:sldId id="349" r:id="rId48"/>
    <p:sldId id="354" r:id="rId49"/>
    <p:sldId id="359" r:id="rId50"/>
    <p:sldId id="361" r:id="rId51"/>
    <p:sldId id="362" r:id="rId52"/>
    <p:sldId id="365" r:id="rId53"/>
    <p:sldId id="370" r:id="rId54"/>
    <p:sldId id="372" r:id="rId55"/>
    <p:sldId id="377" r:id="rId56"/>
    <p:sldId id="378" r:id="rId57"/>
    <p:sldId id="379" r:id="rId58"/>
    <p:sldId id="383" r:id="rId59"/>
    <p:sldId id="384" r:id="rId60"/>
    <p:sldId id="386" r:id="rId61"/>
    <p:sldId id="392" r:id="rId62"/>
    <p:sldId id="393" r:id="rId63"/>
    <p:sldId id="402"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1AB164-A740-4177-A87C-F681171A46CD}" v="10" dt="2025-02-14T16:59:57.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558" autoAdjust="0"/>
  </p:normalViewPr>
  <p:slideViewPr>
    <p:cSldViewPr snapToGrid="0">
      <p:cViewPr varScale="1">
        <p:scale>
          <a:sx n="69" d="100"/>
          <a:sy n="69" d="100"/>
        </p:scale>
        <p:origin x="1476" y="66"/>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EC1AB164-A740-4177-A87C-F681171A46CD}"/>
    <pc:docChg chg="undo custSel addSld delSld modSld">
      <pc:chgData name="David Nehrenz" userId="491cf678-319b-4c35-abbe-fee1955a26b5" providerId="ADAL" clId="{EC1AB164-A740-4177-A87C-F681171A46CD}" dt="2025-02-14T17:01:49.894" v="529" actId="20577"/>
      <pc:docMkLst>
        <pc:docMk/>
      </pc:docMkLst>
      <pc:sldChg chg="modSp mod">
        <pc:chgData name="David Nehrenz" userId="491cf678-319b-4c35-abbe-fee1955a26b5" providerId="ADAL" clId="{EC1AB164-A740-4177-A87C-F681171A46CD}" dt="2025-02-14T16:47:12.626" v="4" actId="20577"/>
        <pc:sldMkLst>
          <pc:docMk/>
          <pc:sldMk cId="3002449140" sldId="274"/>
        </pc:sldMkLst>
        <pc:spChg chg="mod">
          <ac:chgData name="David Nehrenz" userId="491cf678-319b-4c35-abbe-fee1955a26b5" providerId="ADAL" clId="{EC1AB164-A740-4177-A87C-F681171A46CD}" dt="2025-02-14T16:47:12.626" v="4" actId="20577"/>
          <ac:spMkLst>
            <pc:docMk/>
            <pc:sldMk cId="3002449140" sldId="274"/>
            <ac:spMk id="3" creationId="{00000000-0000-0000-0000-000000000000}"/>
          </ac:spMkLst>
        </pc:spChg>
      </pc:sldChg>
      <pc:sldChg chg="del">
        <pc:chgData name="David Nehrenz" userId="491cf678-319b-4c35-abbe-fee1955a26b5" providerId="ADAL" clId="{EC1AB164-A740-4177-A87C-F681171A46CD}" dt="2025-02-14T16:47:22.213" v="5" actId="2696"/>
        <pc:sldMkLst>
          <pc:docMk/>
          <pc:sldMk cId="673716508" sldId="323"/>
        </pc:sldMkLst>
      </pc:sldChg>
      <pc:sldChg chg="modSp mod">
        <pc:chgData name="David Nehrenz" userId="491cf678-319b-4c35-abbe-fee1955a26b5" providerId="ADAL" clId="{EC1AB164-A740-4177-A87C-F681171A46CD}" dt="2025-02-14T16:50:23.589" v="177" actId="1076"/>
        <pc:sldMkLst>
          <pc:docMk/>
          <pc:sldMk cId="432375930" sldId="376"/>
        </pc:sldMkLst>
        <pc:spChg chg="mod">
          <ac:chgData name="David Nehrenz" userId="491cf678-319b-4c35-abbe-fee1955a26b5" providerId="ADAL" clId="{EC1AB164-A740-4177-A87C-F681171A46CD}" dt="2025-02-14T16:50:23.589" v="177" actId="1076"/>
          <ac:spMkLst>
            <pc:docMk/>
            <pc:sldMk cId="432375930" sldId="376"/>
            <ac:spMk id="3" creationId="{00000000-0000-0000-0000-000000000000}"/>
          </ac:spMkLst>
        </pc:spChg>
      </pc:sldChg>
      <pc:sldChg chg="modSp mod">
        <pc:chgData name="David Nehrenz" userId="491cf678-319b-4c35-abbe-fee1955a26b5" providerId="ADAL" clId="{EC1AB164-A740-4177-A87C-F681171A46CD}" dt="2025-02-14T16:51:21.909" v="281" actId="1076"/>
        <pc:sldMkLst>
          <pc:docMk/>
          <pc:sldMk cId="2809162629" sldId="385"/>
        </pc:sldMkLst>
        <pc:spChg chg="mod">
          <ac:chgData name="David Nehrenz" userId="491cf678-319b-4c35-abbe-fee1955a26b5" providerId="ADAL" clId="{EC1AB164-A740-4177-A87C-F681171A46CD}" dt="2025-02-14T16:51:21.909" v="281" actId="1076"/>
          <ac:spMkLst>
            <pc:docMk/>
            <pc:sldMk cId="2809162629" sldId="385"/>
            <ac:spMk id="2" creationId="{00000000-0000-0000-0000-000000000000}"/>
          </ac:spMkLst>
        </pc:spChg>
      </pc:sldChg>
      <pc:sldChg chg="modSp mod">
        <pc:chgData name="David Nehrenz" userId="491cf678-319b-4c35-abbe-fee1955a26b5" providerId="ADAL" clId="{EC1AB164-A740-4177-A87C-F681171A46CD}" dt="2025-02-14T16:52:05.629" v="338" actId="1076"/>
        <pc:sldMkLst>
          <pc:docMk/>
          <pc:sldMk cId="2955683528" sldId="387"/>
        </pc:sldMkLst>
        <pc:spChg chg="mod">
          <ac:chgData name="David Nehrenz" userId="491cf678-319b-4c35-abbe-fee1955a26b5" providerId="ADAL" clId="{EC1AB164-A740-4177-A87C-F681171A46CD}" dt="2025-02-14T16:52:05.629" v="338" actId="1076"/>
          <ac:spMkLst>
            <pc:docMk/>
            <pc:sldMk cId="2955683528" sldId="387"/>
            <ac:spMk id="2" creationId="{8CDFC4DA-EBB9-05F1-A962-1BCDB76055EF}"/>
          </ac:spMkLst>
        </pc:spChg>
      </pc:sldChg>
      <pc:sldChg chg="modSp mod">
        <pc:chgData name="David Nehrenz" userId="491cf678-319b-4c35-abbe-fee1955a26b5" providerId="ADAL" clId="{EC1AB164-A740-4177-A87C-F681171A46CD}" dt="2025-02-14T17:01:36.311" v="504" actId="20577"/>
        <pc:sldMkLst>
          <pc:docMk/>
          <pc:sldMk cId="2620804241" sldId="388"/>
        </pc:sldMkLst>
        <pc:spChg chg="mod">
          <ac:chgData name="David Nehrenz" userId="491cf678-319b-4c35-abbe-fee1955a26b5" providerId="ADAL" clId="{EC1AB164-A740-4177-A87C-F681171A46CD}" dt="2025-02-14T17:01:36.311" v="504" actId="20577"/>
          <ac:spMkLst>
            <pc:docMk/>
            <pc:sldMk cId="2620804241" sldId="388"/>
            <ac:spMk id="4" creationId="{CD895BD3-0CAF-C9BD-22D9-AA189BE5FC02}"/>
          </ac:spMkLst>
        </pc:spChg>
      </pc:sldChg>
      <pc:sldChg chg="modSp mod">
        <pc:chgData name="David Nehrenz" userId="491cf678-319b-4c35-abbe-fee1955a26b5" providerId="ADAL" clId="{EC1AB164-A740-4177-A87C-F681171A46CD}" dt="2025-02-14T16:53:19.475" v="363" actId="255"/>
        <pc:sldMkLst>
          <pc:docMk/>
          <pc:sldMk cId="3694653970" sldId="389"/>
        </pc:sldMkLst>
        <pc:spChg chg="mod">
          <ac:chgData name="David Nehrenz" userId="491cf678-319b-4c35-abbe-fee1955a26b5" providerId="ADAL" clId="{EC1AB164-A740-4177-A87C-F681171A46CD}" dt="2025-02-14T16:53:19.475" v="363" actId="255"/>
          <ac:spMkLst>
            <pc:docMk/>
            <pc:sldMk cId="3694653970" sldId="389"/>
            <ac:spMk id="4" creationId="{398AAF99-BCB7-7292-25A8-ED7B808C5818}"/>
          </ac:spMkLst>
        </pc:spChg>
      </pc:sldChg>
      <pc:sldChg chg="modSp mod">
        <pc:chgData name="David Nehrenz" userId="491cf678-319b-4c35-abbe-fee1955a26b5" providerId="ADAL" clId="{EC1AB164-A740-4177-A87C-F681171A46CD}" dt="2025-02-14T16:54:23.965" v="389" actId="1076"/>
        <pc:sldMkLst>
          <pc:docMk/>
          <pc:sldMk cId="379897093" sldId="390"/>
        </pc:sldMkLst>
        <pc:spChg chg="mod">
          <ac:chgData name="David Nehrenz" userId="491cf678-319b-4c35-abbe-fee1955a26b5" providerId="ADAL" clId="{EC1AB164-A740-4177-A87C-F681171A46CD}" dt="2025-02-14T16:54:23.965" v="389" actId="1076"/>
          <ac:spMkLst>
            <pc:docMk/>
            <pc:sldMk cId="379897093" sldId="390"/>
            <ac:spMk id="2" creationId="{19FA0F17-632E-94A0-9676-167F4C667F12}"/>
          </ac:spMkLst>
        </pc:spChg>
      </pc:sldChg>
      <pc:sldChg chg="modSp mod">
        <pc:chgData name="David Nehrenz" userId="491cf678-319b-4c35-abbe-fee1955a26b5" providerId="ADAL" clId="{EC1AB164-A740-4177-A87C-F681171A46CD}" dt="2025-02-14T16:53:52.685" v="385" actId="1076"/>
        <pc:sldMkLst>
          <pc:docMk/>
          <pc:sldMk cId="3074721769" sldId="391"/>
        </pc:sldMkLst>
        <pc:spChg chg="mod">
          <ac:chgData name="David Nehrenz" userId="491cf678-319b-4c35-abbe-fee1955a26b5" providerId="ADAL" clId="{EC1AB164-A740-4177-A87C-F681171A46CD}" dt="2025-02-14T16:53:52.685" v="385" actId="1076"/>
          <ac:spMkLst>
            <pc:docMk/>
            <pc:sldMk cId="3074721769" sldId="391"/>
            <ac:spMk id="4" creationId="{ADE51044-E8B4-0758-FCD0-260ECD05963A}"/>
          </ac:spMkLst>
        </pc:spChg>
      </pc:sldChg>
      <pc:sldChg chg="addSp modSp new mod">
        <pc:chgData name="David Nehrenz" userId="491cf678-319b-4c35-abbe-fee1955a26b5" providerId="ADAL" clId="{EC1AB164-A740-4177-A87C-F681171A46CD}" dt="2025-02-14T16:47:45.493" v="11" actId="1076"/>
        <pc:sldMkLst>
          <pc:docMk/>
          <pc:sldMk cId="3067191711" sldId="393"/>
        </pc:sldMkLst>
        <pc:picChg chg="add mod">
          <ac:chgData name="David Nehrenz" userId="491cf678-319b-4c35-abbe-fee1955a26b5" providerId="ADAL" clId="{EC1AB164-A740-4177-A87C-F681171A46CD}" dt="2025-02-14T16:47:45.493" v="11" actId="1076"/>
          <ac:picMkLst>
            <pc:docMk/>
            <pc:sldMk cId="3067191711" sldId="393"/>
            <ac:picMk id="2" creationId="{E0D6F3AA-C16B-67A3-11E0-8241E17FA0CD}"/>
          </ac:picMkLst>
        </pc:picChg>
      </pc:sldChg>
      <pc:sldChg chg="addSp delSp modSp new mod">
        <pc:chgData name="David Nehrenz" userId="491cf678-319b-4c35-abbe-fee1955a26b5" providerId="ADAL" clId="{EC1AB164-A740-4177-A87C-F681171A46CD}" dt="2025-02-14T16:48:38.293" v="23" actId="14100"/>
        <pc:sldMkLst>
          <pc:docMk/>
          <pc:sldMk cId="2418199977" sldId="394"/>
        </pc:sldMkLst>
        <pc:spChg chg="del">
          <ac:chgData name="David Nehrenz" userId="491cf678-319b-4c35-abbe-fee1955a26b5" providerId="ADAL" clId="{EC1AB164-A740-4177-A87C-F681171A46CD}" dt="2025-02-14T16:47:57.591" v="13" actId="478"/>
          <ac:spMkLst>
            <pc:docMk/>
            <pc:sldMk cId="2418199977" sldId="394"/>
            <ac:spMk id="2" creationId="{8E4C0C57-02D3-0E91-5F4C-635D8BD8B634}"/>
          </ac:spMkLst>
        </pc:spChg>
        <pc:spChg chg="del">
          <ac:chgData name="David Nehrenz" userId="491cf678-319b-4c35-abbe-fee1955a26b5" providerId="ADAL" clId="{EC1AB164-A740-4177-A87C-F681171A46CD}" dt="2025-02-14T16:47:59.485" v="14" actId="478"/>
          <ac:spMkLst>
            <pc:docMk/>
            <pc:sldMk cId="2418199977" sldId="394"/>
            <ac:spMk id="3" creationId="{47A798CB-3D49-3848-2314-055908A048A7}"/>
          </ac:spMkLst>
        </pc:spChg>
        <pc:picChg chg="add mod modCrop">
          <ac:chgData name="David Nehrenz" userId="491cf678-319b-4c35-abbe-fee1955a26b5" providerId="ADAL" clId="{EC1AB164-A740-4177-A87C-F681171A46CD}" dt="2025-02-14T16:48:38.293" v="23" actId="14100"/>
          <ac:picMkLst>
            <pc:docMk/>
            <pc:sldMk cId="2418199977" sldId="394"/>
            <ac:picMk id="4" creationId="{256A348B-5895-28D2-0BE9-387F657D116C}"/>
          </ac:picMkLst>
        </pc:picChg>
      </pc:sldChg>
      <pc:sldChg chg="addSp modSp new mod">
        <pc:chgData name="David Nehrenz" userId="491cf678-319b-4c35-abbe-fee1955a26b5" providerId="ADAL" clId="{EC1AB164-A740-4177-A87C-F681171A46CD}" dt="2025-02-14T16:54:56.404" v="394" actId="1076"/>
        <pc:sldMkLst>
          <pc:docMk/>
          <pc:sldMk cId="1415985630" sldId="395"/>
        </pc:sldMkLst>
        <pc:spChg chg="add mod">
          <ac:chgData name="David Nehrenz" userId="491cf678-319b-4c35-abbe-fee1955a26b5" providerId="ADAL" clId="{EC1AB164-A740-4177-A87C-F681171A46CD}" dt="2025-02-14T16:54:56.404" v="394" actId="1076"/>
          <ac:spMkLst>
            <pc:docMk/>
            <pc:sldMk cId="1415985630" sldId="395"/>
            <ac:spMk id="2" creationId="{280C1AB7-6840-991C-CE14-6BFB2ECB8E60}"/>
          </ac:spMkLst>
        </pc:spChg>
      </pc:sldChg>
      <pc:sldChg chg="addSp modSp new mod">
        <pc:chgData name="David Nehrenz" userId="491cf678-319b-4c35-abbe-fee1955a26b5" providerId="ADAL" clId="{EC1AB164-A740-4177-A87C-F681171A46CD}" dt="2025-02-14T17:01:49.894" v="529" actId="20577"/>
        <pc:sldMkLst>
          <pc:docMk/>
          <pc:sldMk cId="870664749" sldId="396"/>
        </pc:sldMkLst>
        <pc:spChg chg="add mod">
          <ac:chgData name="David Nehrenz" userId="491cf678-319b-4c35-abbe-fee1955a26b5" providerId="ADAL" clId="{EC1AB164-A740-4177-A87C-F681171A46CD}" dt="2025-02-14T17:01:49.894" v="529" actId="20577"/>
          <ac:spMkLst>
            <pc:docMk/>
            <pc:sldMk cId="870664749" sldId="396"/>
            <ac:spMk id="2" creationId="{E4028EC4-3D42-A2C0-DEF8-70459E10D5CC}"/>
          </ac:spMkLst>
        </pc:spChg>
      </pc:sldChg>
      <pc:sldChg chg="addSp modSp new mod">
        <pc:chgData name="David Nehrenz" userId="491cf678-319b-4c35-abbe-fee1955a26b5" providerId="ADAL" clId="{EC1AB164-A740-4177-A87C-F681171A46CD}" dt="2025-02-14T16:56:06.709" v="438" actId="1076"/>
        <pc:sldMkLst>
          <pc:docMk/>
          <pc:sldMk cId="901459164" sldId="397"/>
        </pc:sldMkLst>
        <pc:spChg chg="add mod">
          <ac:chgData name="David Nehrenz" userId="491cf678-319b-4c35-abbe-fee1955a26b5" providerId="ADAL" clId="{EC1AB164-A740-4177-A87C-F681171A46CD}" dt="2025-02-14T16:56:06.709" v="438" actId="1076"/>
          <ac:spMkLst>
            <pc:docMk/>
            <pc:sldMk cId="901459164" sldId="397"/>
            <ac:spMk id="2" creationId="{E61AC603-450F-2F73-FD7A-D2546E48AAB7}"/>
          </ac:spMkLst>
        </pc:spChg>
      </pc:sldChg>
      <pc:sldChg chg="addSp modSp new mod">
        <pc:chgData name="David Nehrenz" userId="491cf678-319b-4c35-abbe-fee1955a26b5" providerId="ADAL" clId="{EC1AB164-A740-4177-A87C-F681171A46CD}" dt="2025-02-14T16:56:55.517" v="447" actId="1076"/>
        <pc:sldMkLst>
          <pc:docMk/>
          <pc:sldMk cId="557497710" sldId="398"/>
        </pc:sldMkLst>
        <pc:spChg chg="add mod">
          <ac:chgData name="David Nehrenz" userId="491cf678-319b-4c35-abbe-fee1955a26b5" providerId="ADAL" clId="{EC1AB164-A740-4177-A87C-F681171A46CD}" dt="2025-02-14T16:56:55.517" v="447" actId="1076"/>
          <ac:spMkLst>
            <pc:docMk/>
            <pc:sldMk cId="557497710" sldId="398"/>
            <ac:spMk id="2" creationId="{83D2D3B7-7A8C-A20C-E0C2-FC1CE22427E3}"/>
          </ac:spMkLst>
        </pc:spChg>
      </pc:sldChg>
      <pc:sldChg chg="addSp modSp new mod">
        <pc:chgData name="David Nehrenz" userId="491cf678-319b-4c35-abbe-fee1955a26b5" providerId="ADAL" clId="{EC1AB164-A740-4177-A87C-F681171A46CD}" dt="2025-02-14T16:57:39.636" v="453" actId="1076"/>
        <pc:sldMkLst>
          <pc:docMk/>
          <pc:sldMk cId="3693026328" sldId="399"/>
        </pc:sldMkLst>
        <pc:spChg chg="add mod">
          <ac:chgData name="David Nehrenz" userId="491cf678-319b-4c35-abbe-fee1955a26b5" providerId="ADAL" clId="{EC1AB164-A740-4177-A87C-F681171A46CD}" dt="2025-02-14T16:57:39.636" v="453" actId="1076"/>
          <ac:spMkLst>
            <pc:docMk/>
            <pc:sldMk cId="3693026328" sldId="399"/>
            <ac:spMk id="2" creationId="{543115FD-ECD6-C80B-CCFD-6CFF69229008}"/>
          </ac:spMkLst>
        </pc:spChg>
      </pc:sldChg>
      <pc:sldChg chg="addSp modSp new mod">
        <pc:chgData name="David Nehrenz" userId="491cf678-319b-4c35-abbe-fee1955a26b5" providerId="ADAL" clId="{EC1AB164-A740-4177-A87C-F681171A46CD}" dt="2025-02-14T16:58:17.106" v="458" actId="14100"/>
        <pc:sldMkLst>
          <pc:docMk/>
          <pc:sldMk cId="1638810988" sldId="400"/>
        </pc:sldMkLst>
        <pc:spChg chg="add mod">
          <ac:chgData name="David Nehrenz" userId="491cf678-319b-4c35-abbe-fee1955a26b5" providerId="ADAL" clId="{EC1AB164-A740-4177-A87C-F681171A46CD}" dt="2025-02-14T16:58:17.106" v="458" actId="14100"/>
          <ac:spMkLst>
            <pc:docMk/>
            <pc:sldMk cId="1638810988" sldId="400"/>
            <ac:spMk id="2" creationId="{74A65931-3DC6-8961-3F13-4E6537295006}"/>
          </ac:spMkLst>
        </pc:spChg>
      </pc:sldChg>
      <pc:sldChg chg="addSp modSp new mod">
        <pc:chgData name="David Nehrenz" userId="491cf678-319b-4c35-abbe-fee1955a26b5" providerId="ADAL" clId="{EC1AB164-A740-4177-A87C-F681171A46CD}" dt="2025-02-14T16:59:03.548" v="467" actId="1076"/>
        <pc:sldMkLst>
          <pc:docMk/>
          <pc:sldMk cId="3732916857" sldId="401"/>
        </pc:sldMkLst>
        <pc:spChg chg="add mod">
          <ac:chgData name="David Nehrenz" userId="491cf678-319b-4c35-abbe-fee1955a26b5" providerId="ADAL" clId="{EC1AB164-A740-4177-A87C-F681171A46CD}" dt="2025-02-14T16:59:03.548" v="467" actId="1076"/>
          <ac:spMkLst>
            <pc:docMk/>
            <pc:sldMk cId="3732916857" sldId="401"/>
            <ac:spMk id="2" creationId="{722E93B8-DC78-42BB-221E-D7102E1AC402}"/>
          </ac:spMkLst>
        </pc:spChg>
      </pc:sldChg>
      <pc:sldChg chg="addSp modSp new mod">
        <pc:chgData name="David Nehrenz" userId="491cf678-319b-4c35-abbe-fee1955a26b5" providerId="ADAL" clId="{EC1AB164-A740-4177-A87C-F681171A46CD}" dt="2025-02-14T17:00:45.270" v="479" actId="1076"/>
        <pc:sldMkLst>
          <pc:docMk/>
          <pc:sldMk cId="2514275268" sldId="402"/>
        </pc:sldMkLst>
        <pc:picChg chg="add mod modCrop">
          <ac:chgData name="David Nehrenz" userId="491cf678-319b-4c35-abbe-fee1955a26b5" providerId="ADAL" clId="{EC1AB164-A740-4177-A87C-F681171A46CD}" dt="2025-02-14T17:00:45.270" v="479" actId="1076"/>
          <ac:picMkLst>
            <pc:docMk/>
            <pc:sldMk cId="2514275268" sldId="402"/>
            <ac:picMk id="2" creationId="{74C90CD9-DFE7-61DA-80D5-23F204786A7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2/14/2025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30" y="179283"/>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2-16-25  Lesson: 38</a:t>
            </a:r>
            <a:endParaRPr lang="en-US" sz="3600" kern="100" dirty="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a16="http://schemas.microsoft.com/office/drawing/2014/main" xmlns="" id="{96D27CA5-0A34-21EA-B9F6-5A20AF7653E5}"/>
              </a:ext>
            </a:extLst>
          </p:cNvPr>
          <p:cNvPicPr>
            <a:picLocks noChangeAspect="1"/>
          </p:cNvPicPr>
          <p:nvPr/>
        </p:nvPicPr>
        <p:blipFill>
          <a:blip r:embed="rId2"/>
          <a:stretch>
            <a:fillRect/>
          </a:stretch>
        </p:blipFill>
        <p:spPr>
          <a:xfrm>
            <a:off x="2832962" y="3313999"/>
            <a:ext cx="3190383" cy="31903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0244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D895BD3-0CAF-C9BD-22D9-AA189BE5FC02}"/>
              </a:ext>
            </a:extLst>
          </p:cNvPr>
          <p:cNvSpPr txBox="1"/>
          <p:nvPr/>
        </p:nvSpPr>
        <p:spPr>
          <a:xfrm>
            <a:off x="172779" y="701749"/>
            <a:ext cx="8681484" cy="5499391"/>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(14) Stand therefore, having fastened on </a:t>
            </a:r>
            <a:r>
              <a:rPr lang="en-US" sz="5400" b="1" kern="100" dirty="0" smtClean="0">
                <a:effectLst/>
                <a:latin typeface="Aptos" panose="020B0004020202020204" pitchFamily="34" charset="0"/>
                <a:ea typeface="Aptos" panose="020B0004020202020204" pitchFamily="34" charset="0"/>
                <a:cs typeface="Times New Roman" panose="02020603050405020304" pitchFamily="18" charset="0"/>
              </a:rPr>
              <a:t>         belt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of truth,</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(Ex 12:11;    Is 11:5;                            Lk 12:35;     Eph 4:14,15;                      Heb 12:1;   1 Pet 1:13)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20804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98AAF99-BCB7-7292-25A8-ED7B808C5818}"/>
              </a:ext>
            </a:extLst>
          </p:cNvPr>
          <p:cNvSpPr txBox="1"/>
          <p:nvPr/>
        </p:nvSpPr>
        <p:spPr>
          <a:xfrm>
            <a:off x="236574" y="659219"/>
            <a:ext cx="8670852" cy="5529847"/>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and having put on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the breastplate of righteousness,</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(Ps 132:9;      Is  59:17;   61:10;    2 Cor 6:7;   </a:t>
            </a:r>
            <a:r>
              <a:rPr lang="en-US" sz="5400" b="1" kern="100" dirty="0" smtClean="0">
                <a:effectLst/>
                <a:latin typeface="Aptos" panose="020B0004020202020204" pitchFamily="34" charset="0"/>
                <a:ea typeface="Aptos" panose="020B0004020202020204" pitchFamily="34" charset="0"/>
                <a:cs typeface="Times New Roman" panose="02020603050405020304" pitchFamily="18" charset="0"/>
              </a:rPr>
              <a:t>           1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Th 5:8)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94653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DE51044-E8B4-0758-FCD0-260ECD05963A}"/>
              </a:ext>
            </a:extLst>
          </p:cNvPr>
          <p:cNvSpPr txBox="1"/>
          <p:nvPr/>
        </p:nvSpPr>
        <p:spPr>
          <a:xfrm>
            <a:off x="377456" y="419987"/>
            <a:ext cx="8389088" cy="5499391"/>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(15) and, as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shoes for your feet</a:t>
            </a:r>
            <a:r>
              <a:rPr lang="en-US" sz="5400" kern="100" dirty="0">
                <a:effectLst/>
                <a:latin typeface="Aptos" panose="020B0004020202020204" pitchFamily="34" charset="0"/>
                <a:ea typeface="Aptos" panose="020B0004020202020204" pitchFamily="34" charset="0"/>
                <a:cs typeface="Times New Roman" panose="02020603050405020304" pitchFamily="18" charset="0"/>
              </a:rPr>
              <a:t>, having put on the readiness given by </a:t>
            </a:r>
            <a:r>
              <a:rPr lang="en-US" sz="5400" kern="100" dirty="0" smtClean="0">
                <a:effectLst/>
                <a:latin typeface="Aptos" panose="020B0004020202020204" pitchFamily="34" charset="0"/>
                <a:ea typeface="Aptos" panose="020B0004020202020204" pitchFamily="34" charset="0"/>
                <a:cs typeface="Times New Roman" panose="02020603050405020304" pitchFamily="18" charset="0"/>
              </a:rPr>
              <a:t>         </a:t>
            </a:r>
            <a:r>
              <a:rPr lang="en-US" sz="5400" b="1" kern="100" dirty="0" smtClean="0">
                <a:effectLst/>
                <a:latin typeface="Aptos" panose="020B0004020202020204" pitchFamily="34" charset="0"/>
                <a:ea typeface="Aptos" panose="020B0004020202020204" pitchFamily="34" charset="0"/>
                <a:cs typeface="Times New Roman" panose="02020603050405020304" pitchFamily="18" charset="0"/>
              </a:rPr>
              <a:t>the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gospel of peace.</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(Ex 12:11;    Is 52:7;                       Rom 10:15)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74721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9FA0F17-632E-94A0-9676-167F4C667F12}"/>
              </a:ext>
            </a:extLst>
          </p:cNvPr>
          <p:cNvSpPr txBox="1"/>
          <p:nvPr/>
        </p:nvSpPr>
        <p:spPr>
          <a:xfrm>
            <a:off x="240561" y="183432"/>
            <a:ext cx="8662877" cy="5781776"/>
          </a:xfrm>
          <a:prstGeom prst="rect">
            <a:avLst/>
          </a:prstGeom>
          <a:noFill/>
        </p:spPr>
        <p:txBody>
          <a:bodyPr wrap="square" rtlCol="0">
            <a:spAutoFit/>
          </a:bodyPr>
          <a:lstStyle/>
          <a:p>
            <a:pPr marL="0" marR="0" algn="ctr">
              <a:lnSpc>
                <a:spcPct val="107000"/>
              </a:lnSpc>
              <a:spcAft>
                <a:spcPts val="800"/>
              </a:spcAft>
            </a:pPr>
            <a:r>
              <a:rPr lang="en-US" sz="4800" kern="100" dirty="0">
                <a:effectLst/>
                <a:latin typeface="Aptos" panose="020B0004020202020204" pitchFamily="34" charset="0"/>
                <a:ea typeface="Aptos" panose="020B0004020202020204" pitchFamily="34" charset="0"/>
                <a:cs typeface="Times New Roman" panose="02020603050405020304" pitchFamily="18" charset="0"/>
              </a:rPr>
              <a:t>(16) In all circumstances take up </a:t>
            </a:r>
            <a:r>
              <a:rPr lang="en-US" sz="4800" b="1" kern="100" dirty="0">
                <a:effectLst/>
                <a:latin typeface="Aptos" panose="020B0004020202020204" pitchFamily="34" charset="0"/>
                <a:ea typeface="Aptos" panose="020B0004020202020204" pitchFamily="34" charset="0"/>
                <a:cs typeface="Times New Roman" panose="02020603050405020304" pitchFamily="18" charset="0"/>
              </a:rPr>
              <a:t>the shield of faith,</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4800" kern="100" dirty="0">
                <a:effectLst/>
                <a:latin typeface="Aptos" panose="020B0004020202020204" pitchFamily="34" charset="0"/>
                <a:ea typeface="Aptos" panose="020B0004020202020204" pitchFamily="34" charset="0"/>
                <a:cs typeface="Times New Roman" panose="02020603050405020304" pitchFamily="18" charset="0"/>
              </a:rPr>
              <a:t> with which you can extinguish all the flaming darts </a:t>
            </a:r>
            <a:r>
              <a:rPr lang="en-US" sz="4800" kern="100" dirty="0" smtClean="0">
                <a:effectLst/>
                <a:latin typeface="Aptos" panose="020B0004020202020204" pitchFamily="34" charset="0"/>
                <a:ea typeface="Aptos" panose="020B0004020202020204" pitchFamily="34" charset="0"/>
                <a:cs typeface="Times New Roman" panose="02020603050405020304" pitchFamily="18" charset="0"/>
              </a:rPr>
              <a:t>of             </a:t>
            </a:r>
            <a:r>
              <a:rPr lang="en-US" sz="4800" kern="100" dirty="0">
                <a:effectLst/>
                <a:latin typeface="Aptos" panose="020B0004020202020204" pitchFamily="34" charset="0"/>
                <a:ea typeface="Aptos" panose="020B0004020202020204" pitchFamily="34" charset="0"/>
                <a:cs typeface="Times New Roman" panose="02020603050405020304" pitchFamily="18" charset="0"/>
              </a:rPr>
              <a:t>the evil one;</a:t>
            </a:r>
          </a:p>
          <a:p>
            <a:pPr marL="0" marR="0" algn="ctr">
              <a:lnSpc>
                <a:spcPct val="107000"/>
              </a:lnSpc>
              <a:spcAft>
                <a:spcPts val="800"/>
              </a:spcAft>
            </a:pPr>
            <a:r>
              <a:rPr lang="en-US" sz="4800" b="1" kern="100" dirty="0">
                <a:effectLst/>
                <a:latin typeface="Aptos" panose="020B0004020202020204" pitchFamily="34" charset="0"/>
                <a:ea typeface="Aptos" panose="020B0004020202020204" pitchFamily="34" charset="0"/>
                <a:cs typeface="Times New Roman" panose="02020603050405020304" pitchFamily="18" charset="0"/>
              </a:rPr>
              <a:t>(Ps 120:4;   Mt 5:37;   13:19;    1 Pet 5:9;   1 Jn 5:4)  </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9897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80C1AB7-6840-991C-CE14-6BFB2ECB8E60}"/>
              </a:ext>
            </a:extLst>
          </p:cNvPr>
          <p:cNvSpPr txBox="1"/>
          <p:nvPr/>
        </p:nvSpPr>
        <p:spPr>
          <a:xfrm>
            <a:off x="542260" y="1621465"/>
            <a:ext cx="7942521" cy="2831929"/>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(17) and take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the helmet of salvation,</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(Is 59:17;   1 </a:t>
            </a:r>
            <a:r>
              <a:rPr lang="en-US" sz="5400" b="1" kern="100" dirty="0" err="1">
                <a:effectLst/>
                <a:latin typeface="Aptos" panose="020B0004020202020204" pitchFamily="34" charset="0"/>
                <a:ea typeface="Aptos" panose="020B0004020202020204" pitchFamily="34" charset="0"/>
                <a:cs typeface="Times New Roman" panose="02020603050405020304" pitchFamily="18" charset="0"/>
              </a:rPr>
              <a:t>Thess</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 5:8)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15985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4028EC4-3D42-A2C0-DEF8-70459E10D5CC}"/>
              </a:ext>
            </a:extLst>
          </p:cNvPr>
          <p:cNvSpPr txBox="1"/>
          <p:nvPr/>
        </p:nvSpPr>
        <p:spPr>
          <a:xfrm>
            <a:off x="473149" y="765544"/>
            <a:ext cx="8319977" cy="4610236"/>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and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the sword of the Spirit, which is </a:t>
            </a:r>
            <a:r>
              <a:rPr lang="en-US" sz="5400" b="1" kern="100" dirty="0" smtClean="0">
                <a:effectLst/>
                <a:latin typeface="Aptos" panose="020B0004020202020204" pitchFamily="34" charset="0"/>
                <a:ea typeface="Aptos" panose="020B0004020202020204" pitchFamily="34" charset="0"/>
                <a:cs typeface="Times New Roman" panose="02020603050405020304" pitchFamily="18" charset="0"/>
              </a:rPr>
              <a:t>               the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word of God</a:t>
            </a:r>
            <a:r>
              <a:rPr lang="en-US" sz="54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(Is 49:2;   Hos 6:5;                            2 Cor 6:7;    Heb 4:12)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06647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61AC603-450F-2F73-FD7A-D2546E48AAB7}"/>
              </a:ext>
            </a:extLst>
          </p:cNvPr>
          <p:cNvSpPr txBox="1"/>
          <p:nvPr/>
        </p:nvSpPr>
        <p:spPr>
          <a:xfrm>
            <a:off x="425302" y="171744"/>
            <a:ext cx="8293396" cy="6388544"/>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(18a) praying at all times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in the Spirit</a:t>
            </a:r>
            <a:r>
              <a:rPr lang="en-US" sz="5400" kern="100" dirty="0">
                <a:effectLst/>
                <a:latin typeface="Aptos" panose="020B0004020202020204" pitchFamily="34" charset="0"/>
                <a:ea typeface="Aptos" panose="020B0004020202020204" pitchFamily="34" charset="0"/>
                <a:cs typeface="Times New Roman" panose="02020603050405020304" pitchFamily="18" charset="0"/>
              </a:rPr>
              <a:t>, with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all prayer and supplication.</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(Mt 26:41;    Lk 18:1;                 Rom 8:15,16, 26,27;                           </a:t>
            </a:r>
            <a:r>
              <a:rPr lang="en-US" sz="5400" b="1" kern="100" dirty="0" err="1">
                <a:effectLst/>
                <a:latin typeface="Aptos" panose="020B0004020202020204" pitchFamily="34" charset="0"/>
                <a:ea typeface="Aptos" panose="020B0004020202020204" pitchFamily="34" charset="0"/>
                <a:cs typeface="Times New Roman" panose="02020603050405020304" pitchFamily="18" charset="0"/>
              </a:rPr>
              <a:t>Php</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 1:4;  4:6;    Col 4:2-4;     Jude 20)</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014591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3D2D3B7-7A8C-A20C-E0C2-FC1CE22427E3}"/>
              </a:ext>
            </a:extLst>
          </p:cNvPr>
          <p:cNvSpPr txBox="1"/>
          <p:nvPr/>
        </p:nvSpPr>
        <p:spPr>
          <a:xfrm>
            <a:off x="393405" y="315968"/>
            <a:ext cx="8261498" cy="6226063"/>
          </a:xfrm>
          <a:prstGeom prst="rect">
            <a:avLst/>
          </a:prstGeom>
          <a:noFill/>
        </p:spPr>
        <p:txBody>
          <a:bodyPr wrap="square" rtlCol="0">
            <a:spAutoFit/>
          </a:bodyPr>
          <a:lstStyle/>
          <a:p>
            <a:pPr marL="0" marR="0" algn="ctr">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STUDY HELPS – Various quotes from the Book of Concord</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Preface to the Large Catechism: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[12] And what need is there for more words? If I were to list all the profit and fruit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God’s Word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produces, where would I get enough paper and time? The devil is called the master of a thousand arts. But what shall we call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God’s Word,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which drives away and brings to nothing this master of a thousand arts with all his arts and power?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Word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must indeed be the master of more than a hundred thousand arts.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[14] If these reasons were not enough to move us to read the catechism daily, we should feel bound well enough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by God’s command alone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He solemnly commands in Deuteronomy 6: 6– 8 that we should always meditate on His precepts, sitting, walking, standing, lying down, and rising. We should have them before our eyes and in our hands as a constant mark and sign.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Clearly He did not solemnly require and command this without a purpose. For He knows our danger and need, as well as the constant and furious assaults and temptations of devils.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He wants to warn, equip, and preserve us against them, as with a good armor against their fiery darts [Ephesians 6: 10– 17] and with good medicine against their evil infection and temptation.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57497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3115FD-ECD6-C80B-CCFD-6CFF69229008}"/>
              </a:ext>
            </a:extLst>
          </p:cNvPr>
          <p:cNvSpPr txBox="1"/>
          <p:nvPr/>
        </p:nvSpPr>
        <p:spPr>
          <a:xfrm>
            <a:off x="236574" y="823254"/>
            <a:ext cx="8670851" cy="5211491"/>
          </a:xfrm>
          <a:prstGeom prst="rect">
            <a:avLst/>
          </a:prstGeom>
          <a:noFill/>
        </p:spPr>
        <p:txBody>
          <a:bodyPr wrap="square" rtlCol="0">
            <a:spAutoFit/>
          </a:bodyPr>
          <a:lstStyle/>
          <a:p>
            <a:pPr marL="0" marR="0" algn="just">
              <a:lnSpc>
                <a:spcPct val="107000"/>
              </a:lnSpc>
              <a:spcAft>
                <a:spcPts val="800"/>
              </a:spcAft>
            </a:pPr>
            <a:r>
              <a:rPr lang="en-US" sz="2800" b="1" u="sng" kern="100" dirty="0">
                <a:effectLst/>
                <a:latin typeface="Aptos" panose="020B0004020202020204" pitchFamily="34" charset="0"/>
                <a:ea typeface="Aptos" panose="020B0004020202020204" pitchFamily="34" charset="0"/>
                <a:cs typeface="Times New Roman" panose="02020603050405020304" pitchFamily="18" charset="0"/>
              </a:rPr>
              <a:t>The Sixth Petition of the Lord’s Prayer:</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[109] </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Therefore, we Christians must be armed [Ephesians 6: 10– 18] </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and daily expect to be constantly attacked. No one may go on in security and carelessly, as though the devil were far from us. At all times we must expect and block his blows. Though I am now chaste, patient, kind, and in firm faith, the devil will this very hour send such an arrow into my heart that I can scarcely stand. For he is an enemy that never stops or becomes tired. So when one temptation stops, there always arise others and fresh ones</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6930263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4A65931-3DC6-8961-3F13-4E6537295006}"/>
              </a:ext>
            </a:extLst>
          </p:cNvPr>
          <p:cNvSpPr txBox="1"/>
          <p:nvPr/>
        </p:nvSpPr>
        <p:spPr>
          <a:xfrm>
            <a:off x="292395" y="303028"/>
            <a:ext cx="8431619" cy="6214009"/>
          </a:xfrm>
          <a:prstGeom prst="rect">
            <a:avLst/>
          </a:prstGeom>
          <a:noFill/>
        </p:spPr>
        <p:txBody>
          <a:bodyPr wrap="square" rtlCol="0">
            <a:spAutoFit/>
          </a:bodyPr>
          <a:lstStyle/>
          <a:p>
            <a:pPr marL="0" marR="0" algn="just">
              <a:lnSpc>
                <a:spcPct val="107000"/>
              </a:lnSpc>
              <a:spcAft>
                <a:spcPts val="800"/>
              </a:spcAft>
            </a:pPr>
            <a:r>
              <a:rPr lang="en-US" sz="2000" b="1" u="sng" kern="100" dirty="0">
                <a:effectLst/>
                <a:latin typeface="Aptos" panose="020B0004020202020204" pitchFamily="34" charset="0"/>
                <a:ea typeface="Aptos" panose="020B0004020202020204" pitchFamily="34" charset="0"/>
                <a:cs typeface="Times New Roman" panose="02020603050405020304" pitchFamily="18" charset="0"/>
              </a:rPr>
              <a:t> The Sacrament of the Altar: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[80] Besides this, you will also have the devil about you. You will not entirely tread him under foot [Luke 10: 19], because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our Lord Christ Himself</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could not entirely avoid him. [81] Now, what is the devil? Nothing other than what the Scriptures call him, a liar and a murderer [John 8: 44]. He is a liar, to lead the heart astray from God’s Word and to blind it, so that you cannot feel your distress or come to Christ. He is a murderer, who cannot bear to see you live one single hour. [82]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If you could see how many knives, darts, and arrows are every moment aimed at you [Ephesians 6: 16],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you would be glad to come to the Sacrament as often as possible. </a:t>
            </a:r>
          </a:p>
          <a:p>
            <a:pPr marL="0" marR="0" algn="just">
              <a:lnSpc>
                <a:spcPct val="107000"/>
              </a:lnSpc>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In other words, we know ‹assuredly› that out of pure grace, without any merit of our own, we have been elected in Christ to eternal life. No one can pluck us out of His hand [John 10: 29]. He has not only promised this gracious election with mere words, but has also certified it with an oath and sealed it with the holy Sacraments.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We can ‹ought to› call these to mind in our most severe temptations and take comfort in them, and with them we can quench the fiery darts of the devil [Ephesians 6: 16].</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38810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56A348B-5895-28D2-0BE9-387F657D116C}"/>
              </a:ext>
            </a:extLst>
          </p:cNvPr>
          <p:cNvPicPr>
            <a:picLocks noChangeAspect="1"/>
          </p:cNvPicPr>
          <p:nvPr/>
        </p:nvPicPr>
        <p:blipFill>
          <a:blip r:embed="rId2"/>
          <a:srcRect l="3648" t="2782" r="3956" b="7373"/>
          <a:stretch/>
        </p:blipFill>
        <p:spPr>
          <a:xfrm>
            <a:off x="2052084" y="180753"/>
            <a:ext cx="4676849" cy="6204098"/>
          </a:xfrm>
          <a:prstGeom prst="rect">
            <a:avLst/>
          </a:prstGeom>
        </p:spPr>
      </p:pic>
    </p:spTree>
    <p:extLst>
      <p:ext uri="{BB962C8B-B14F-4D97-AF65-F5344CB8AC3E}">
        <p14:creationId xmlns:p14="http://schemas.microsoft.com/office/powerpoint/2010/main" val="2418199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22E93B8-DC78-42BB-221E-D7102E1AC402}"/>
              </a:ext>
            </a:extLst>
          </p:cNvPr>
          <p:cNvSpPr txBox="1"/>
          <p:nvPr/>
        </p:nvSpPr>
        <p:spPr>
          <a:xfrm>
            <a:off x="217968" y="579474"/>
            <a:ext cx="8537944" cy="5432321"/>
          </a:xfrm>
          <a:prstGeom prst="rect">
            <a:avLst/>
          </a:prstGeom>
          <a:noFill/>
        </p:spPr>
        <p:txBody>
          <a:bodyPr wrap="square" rtlCol="0">
            <a:spAutoFit/>
          </a:bodyPr>
          <a:lstStyle/>
          <a:p>
            <a:pPr marL="0" marR="0" indent="228600" algn="ctr">
              <a:lnSpc>
                <a:spcPct val="107000"/>
              </a:lnSpc>
              <a:spcAft>
                <a:spcPts val="800"/>
              </a:spcAft>
            </a:pPr>
            <a:r>
              <a:rPr lang="en-US" sz="3200" b="1" kern="0" dirty="0">
                <a:effectLst/>
                <a:latin typeface="Aptos" panose="020B0004020202020204" pitchFamily="34" charset="0"/>
                <a:ea typeface="Aptos" panose="020B0004020202020204" pitchFamily="34" charset="0"/>
                <a:cs typeface="Arial" panose="020B0604020202020204" pitchFamily="34" charset="0"/>
              </a:rPr>
              <a:t>LIFE APPLICATION</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3200" kern="0" dirty="0">
                <a:effectLst/>
                <a:latin typeface="Aptos" panose="020B0004020202020204" pitchFamily="34" charset="0"/>
                <a:ea typeface="Aptos" panose="020B0004020202020204" pitchFamily="34" charset="0"/>
                <a:cs typeface="Arial" panose="020B0604020202020204" pitchFamily="34" charset="0"/>
              </a:rPr>
              <a:t>Note that all the parts of the armor of God are defensive protection,</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3200" kern="0" dirty="0">
                <a:effectLst/>
                <a:latin typeface="Aptos" panose="020B0004020202020204" pitchFamily="34" charset="0"/>
                <a:ea typeface="Aptos" panose="020B0004020202020204" pitchFamily="34" charset="0"/>
                <a:cs typeface="Arial" panose="020B0604020202020204" pitchFamily="34" charset="0"/>
              </a:rPr>
              <a:t> except for one that is an offensive weapon:</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3200" b="1" kern="0" dirty="0">
                <a:effectLst/>
                <a:latin typeface="Aptos" panose="020B0004020202020204" pitchFamily="34" charset="0"/>
                <a:ea typeface="Aptos" panose="020B0004020202020204" pitchFamily="34" charset="0"/>
                <a:cs typeface="Arial" panose="020B0604020202020204" pitchFamily="34" charset="0"/>
              </a:rPr>
              <a:t>The Word of God</a:t>
            </a:r>
            <a:r>
              <a:rPr lang="en-US" sz="3200" b="1" kern="0" dirty="0" smtClean="0">
                <a:effectLst/>
                <a:latin typeface="Aptos" panose="020B0004020202020204" pitchFamily="34" charset="0"/>
                <a:ea typeface="Aptos" panose="020B0004020202020204" pitchFamily="34" charset="0"/>
                <a:cs typeface="Arial" panose="020B0604020202020204" pitchFamily="34" charset="0"/>
              </a:rPr>
              <a:t>.</a:t>
            </a:r>
            <a:r>
              <a:rPr lang="en-US" sz="3200" b="1" kern="0" dirty="0">
                <a:effectLst/>
                <a:latin typeface="Aptos" panose="020B0004020202020204" pitchFamily="34" charset="0"/>
                <a:ea typeface="Aptos" panose="020B0004020202020204" pitchFamily="34" charset="0"/>
                <a:cs typeface="Arial" panose="020B0604020202020204" pitchFamily="34" charset="0"/>
              </a:rPr>
              <a:t> </a:t>
            </a:r>
            <a:endParaRPr lang="en-US" sz="3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3200" kern="0" dirty="0">
                <a:effectLst/>
                <a:latin typeface="Aptos" panose="020B0004020202020204" pitchFamily="34" charset="0"/>
                <a:ea typeface="Aptos" panose="020B0004020202020204" pitchFamily="34" charset="0"/>
                <a:cs typeface="Arial" panose="020B0604020202020204" pitchFamily="34" charset="0"/>
              </a:rPr>
              <a:t>Explain the importance of </a:t>
            </a:r>
            <a:r>
              <a:rPr lang="en-US" sz="3200" kern="0" dirty="0" smtClean="0">
                <a:effectLst/>
                <a:latin typeface="Aptos" panose="020B0004020202020204" pitchFamily="34" charset="0"/>
                <a:ea typeface="Aptos" panose="020B0004020202020204" pitchFamily="34" charset="0"/>
                <a:cs typeface="Arial" panose="020B0604020202020204" pitchFamily="34" charset="0"/>
              </a:rPr>
              <a:t>                                    every </a:t>
            </a:r>
            <a:r>
              <a:rPr lang="en-US" sz="3200" kern="0" dirty="0">
                <a:effectLst/>
                <a:latin typeface="Aptos" panose="020B0004020202020204" pitchFamily="34" charset="0"/>
                <a:ea typeface="Aptos" panose="020B0004020202020204" pitchFamily="34" charset="0"/>
                <a:cs typeface="Arial" panose="020B0604020202020204" pitchFamily="34" charset="0"/>
              </a:rPr>
              <a:t>piece of armor</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3200" kern="0" dirty="0">
                <a:effectLst/>
                <a:latin typeface="Aptos" panose="020B0004020202020204" pitchFamily="34" charset="0"/>
                <a:ea typeface="Aptos" panose="020B0004020202020204" pitchFamily="34" charset="0"/>
                <a:cs typeface="Arial" panose="020B0604020202020204" pitchFamily="34" charset="0"/>
              </a:rPr>
              <a:t>in our daily battle against the devil, the world and our own sinful flesh.</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32916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xmlns=""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xmlns=""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C33773F-2E45-7FE2-7E5F-F6035348743A}"/>
              </a:ext>
            </a:extLst>
          </p:cNvPr>
          <p:cNvPicPr>
            <a:picLocks noChangeAspect="1"/>
          </p:cNvPicPr>
          <p:nvPr/>
        </p:nvPicPr>
        <p:blipFill>
          <a:blip r:embed="rId2"/>
          <a:stretch>
            <a:fillRect/>
          </a:stretch>
        </p:blipFill>
        <p:spPr>
          <a:xfrm>
            <a:off x="1441432" y="298432"/>
            <a:ext cx="6261135" cy="6261135"/>
          </a:xfrm>
          <a:prstGeom prst="rect">
            <a:avLst/>
          </a:prstGeom>
        </p:spPr>
      </p:pic>
      <p:sp>
        <p:nvSpPr>
          <p:cNvPr id="2" name="Title 1">
            <a:extLst>
              <a:ext uri="{FF2B5EF4-FFF2-40B4-BE49-F238E27FC236}">
                <a16:creationId xmlns:a16="http://schemas.microsoft.com/office/drawing/2014/main" xmlns="" id="{9197F05B-E565-BE9C-686C-B16AC762D26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xmlns="" id="{152A17D3-5737-DC4A-6F1C-12B466ABDD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76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A8C38A-1765-9AAD-A779-E69CEDC85E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xmlns="" id="{D2D2928F-1EA6-AE67-1CC7-66948E12FD6B}"/>
              </a:ext>
            </a:extLst>
          </p:cNvPr>
          <p:cNvPicPr>
            <a:picLocks noGrp="1" noChangeAspect="1"/>
          </p:cNvPicPr>
          <p:nvPr>
            <p:ph idx="1"/>
          </p:nvPr>
        </p:nvPicPr>
        <p:blipFill>
          <a:blip r:embed="rId2"/>
          <a:stretch>
            <a:fillRect/>
          </a:stretch>
        </p:blipFill>
        <p:spPr>
          <a:xfrm>
            <a:off x="1375604" y="209476"/>
            <a:ext cx="5992757" cy="5992757"/>
          </a:xfrm>
          <a:prstGeom prst="rect">
            <a:avLst/>
          </a:prstGeom>
        </p:spPr>
      </p:pic>
    </p:spTree>
    <p:extLst>
      <p:ext uri="{BB962C8B-B14F-4D97-AF65-F5344CB8AC3E}">
        <p14:creationId xmlns:p14="http://schemas.microsoft.com/office/powerpoint/2010/main" val="4012151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94859-AD92-9ABB-6D87-0872B3A3E0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36AE88D9-68BA-3F52-C0E2-0F9EF5A96095}"/>
              </a:ext>
            </a:extLst>
          </p:cNvPr>
          <p:cNvPicPr>
            <a:picLocks noGrp="1" noChangeAspect="1"/>
          </p:cNvPicPr>
          <p:nvPr>
            <p:ph idx="1"/>
          </p:nvPr>
        </p:nvPicPr>
        <p:blipFill rotWithShape="1">
          <a:blip r:embed="rId2"/>
          <a:srcRect l="16785" r="16485"/>
          <a:stretch/>
        </p:blipFill>
        <p:spPr>
          <a:xfrm>
            <a:off x="1259958" y="177577"/>
            <a:ext cx="6123838" cy="6127529"/>
          </a:xfrm>
          <a:prstGeom prst="rect">
            <a:avLst/>
          </a:prstGeom>
        </p:spPr>
      </p:pic>
    </p:spTree>
    <p:extLst>
      <p:ext uri="{BB962C8B-B14F-4D97-AF65-F5344CB8AC3E}">
        <p14:creationId xmlns:p14="http://schemas.microsoft.com/office/powerpoint/2010/main" val="1952219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53B30F-89F6-A83E-B264-D38941B8E1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C8FE9504-E55D-E4F4-86C8-BB7E4818804F}"/>
              </a:ext>
            </a:extLst>
          </p:cNvPr>
          <p:cNvPicPr>
            <a:picLocks noGrp="1" noChangeAspect="1"/>
          </p:cNvPicPr>
          <p:nvPr>
            <p:ph idx="1"/>
          </p:nvPr>
        </p:nvPicPr>
        <p:blipFill>
          <a:blip r:embed="rId2"/>
          <a:stretch>
            <a:fillRect/>
          </a:stretch>
        </p:blipFill>
        <p:spPr>
          <a:xfrm>
            <a:off x="340043" y="241574"/>
            <a:ext cx="8335067" cy="6251300"/>
          </a:xfrm>
          <a:prstGeom prst="rect">
            <a:avLst/>
          </a:prstGeom>
        </p:spPr>
      </p:pic>
    </p:spTree>
    <p:extLst>
      <p:ext uri="{BB962C8B-B14F-4D97-AF65-F5344CB8AC3E}">
        <p14:creationId xmlns:p14="http://schemas.microsoft.com/office/powerpoint/2010/main" val="4909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293D1C-00A8-4501-46C0-3023115D58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1FDEC3AD-D4E5-5E25-A588-EC308394DD02}"/>
              </a:ext>
            </a:extLst>
          </p:cNvPr>
          <p:cNvPicPr>
            <a:picLocks noGrp="1" noChangeAspect="1"/>
          </p:cNvPicPr>
          <p:nvPr>
            <p:ph idx="1"/>
          </p:nvPr>
        </p:nvPicPr>
        <p:blipFill>
          <a:blip r:embed="rId2"/>
          <a:stretch>
            <a:fillRect/>
          </a:stretch>
        </p:blipFill>
        <p:spPr>
          <a:xfrm>
            <a:off x="1545725" y="225423"/>
            <a:ext cx="6228539" cy="6228539"/>
          </a:xfrm>
          <a:prstGeom prst="rect">
            <a:avLst/>
          </a:prstGeom>
        </p:spPr>
      </p:pic>
    </p:spTree>
    <p:extLst>
      <p:ext uri="{BB962C8B-B14F-4D97-AF65-F5344CB8AC3E}">
        <p14:creationId xmlns:p14="http://schemas.microsoft.com/office/powerpoint/2010/main" val="210657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9146" y="453249"/>
            <a:ext cx="8065707" cy="6047756"/>
          </a:xfrm>
          <a:prstGeom prst="rect">
            <a:avLst/>
          </a:prstGeom>
        </p:spPr>
      </p:pic>
    </p:spTree>
    <p:extLst>
      <p:ext uri="{BB962C8B-B14F-4D97-AF65-F5344CB8AC3E}">
        <p14:creationId xmlns:p14="http://schemas.microsoft.com/office/powerpoint/2010/main" val="1761897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1491" y="165265"/>
            <a:ext cx="4326961" cy="6486115"/>
          </a:xfrm>
          <a:prstGeom prst="rect">
            <a:avLst/>
          </a:prstGeom>
        </p:spPr>
      </p:pic>
    </p:spTree>
    <p:extLst>
      <p:ext uri="{BB962C8B-B14F-4D97-AF65-F5344CB8AC3E}">
        <p14:creationId xmlns:p14="http://schemas.microsoft.com/office/powerpoint/2010/main" val="3871079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A7679C-3DD0-7280-B9E4-5CF249DC95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1411773E-A5AE-2C00-6D2D-67A684401BDC}"/>
              </a:ext>
            </a:extLst>
          </p:cNvPr>
          <p:cNvPicPr>
            <a:picLocks noGrp="1" noChangeAspect="1"/>
          </p:cNvPicPr>
          <p:nvPr>
            <p:ph idx="1"/>
          </p:nvPr>
        </p:nvPicPr>
        <p:blipFill>
          <a:blip r:embed="rId2"/>
          <a:stretch>
            <a:fillRect/>
          </a:stretch>
        </p:blipFill>
        <p:spPr>
          <a:xfrm>
            <a:off x="628650" y="278588"/>
            <a:ext cx="7766000" cy="5824500"/>
          </a:xfrm>
          <a:prstGeom prst="rect">
            <a:avLst/>
          </a:prstGeom>
        </p:spPr>
      </p:pic>
    </p:spTree>
    <p:extLst>
      <p:ext uri="{BB962C8B-B14F-4D97-AF65-F5344CB8AC3E}">
        <p14:creationId xmlns:p14="http://schemas.microsoft.com/office/powerpoint/2010/main" val="2886371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C6200D-5E54-6EFE-2CC8-5D87AE19F4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F314BB33-2EFB-2512-DEC8-B0B8D9F81817}"/>
              </a:ext>
            </a:extLst>
          </p:cNvPr>
          <p:cNvPicPr>
            <a:picLocks noGrp="1" noChangeAspect="1"/>
          </p:cNvPicPr>
          <p:nvPr>
            <p:ph idx="1"/>
          </p:nvPr>
        </p:nvPicPr>
        <p:blipFill>
          <a:blip r:embed="rId2"/>
          <a:stretch>
            <a:fillRect/>
          </a:stretch>
        </p:blipFill>
        <p:spPr>
          <a:xfrm>
            <a:off x="1646735" y="466134"/>
            <a:ext cx="5679097" cy="5679097"/>
          </a:xfrm>
          <a:prstGeom prst="rect">
            <a:avLst/>
          </a:prstGeom>
        </p:spPr>
      </p:pic>
    </p:spTree>
    <p:extLst>
      <p:ext uri="{BB962C8B-B14F-4D97-AF65-F5344CB8AC3E}">
        <p14:creationId xmlns:p14="http://schemas.microsoft.com/office/powerpoint/2010/main" val="370824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864B58-8E5E-D904-68A8-FF7342586EA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09930A8E-3528-5FEE-CECB-F4A5D3E08288}"/>
              </a:ext>
            </a:extLst>
          </p:cNvPr>
          <p:cNvPicPr>
            <a:picLocks noGrp="1" noChangeAspect="1"/>
          </p:cNvPicPr>
          <p:nvPr>
            <p:ph idx="1"/>
          </p:nvPr>
        </p:nvPicPr>
        <p:blipFill>
          <a:blip r:embed="rId2"/>
          <a:stretch>
            <a:fillRect/>
          </a:stretch>
        </p:blipFill>
        <p:spPr>
          <a:xfrm>
            <a:off x="628650" y="874011"/>
            <a:ext cx="7735712" cy="4351338"/>
          </a:xfrm>
          <a:prstGeom prst="rect">
            <a:avLst/>
          </a:prstGeom>
        </p:spPr>
      </p:pic>
    </p:spTree>
    <p:extLst>
      <p:ext uri="{BB962C8B-B14F-4D97-AF65-F5344CB8AC3E}">
        <p14:creationId xmlns:p14="http://schemas.microsoft.com/office/powerpoint/2010/main" val="4155989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425895" y="365126"/>
            <a:ext cx="8295708" cy="5807074"/>
          </a:xfrm>
          <a:prstGeom prst="rect">
            <a:avLst/>
          </a:prstGeom>
        </p:spPr>
      </p:pic>
    </p:spTree>
    <p:extLst>
      <p:ext uri="{BB962C8B-B14F-4D97-AF65-F5344CB8AC3E}">
        <p14:creationId xmlns:p14="http://schemas.microsoft.com/office/powerpoint/2010/main" val="3911618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300626"/>
            <a:ext cx="8277727" cy="6208295"/>
          </a:xfrm>
          <a:prstGeom prst="rect">
            <a:avLst/>
          </a:prstGeom>
        </p:spPr>
      </p:pic>
    </p:spTree>
    <p:extLst>
      <p:ext uri="{BB962C8B-B14F-4D97-AF65-F5344CB8AC3E}">
        <p14:creationId xmlns:p14="http://schemas.microsoft.com/office/powerpoint/2010/main" val="2786565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973"/>
          <a:stretch/>
        </p:blipFill>
        <p:spPr>
          <a:xfrm>
            <a:off x="359945" y="459456"/>
            <a:ext cx="8186120" cy="5772902"/>
          </a:xfrm>
          <a:prstGeom prst="rect">
            <a:avLst/>
          </a:prstGeom>
        </p:spPr>
      </p:pic>
    </p:spTree>
    <p:extLst>
      <p:ext uri="{BB962C8B-B14F-4D97-AF65-F5344CB8AC3E}">
        <p14:creationId xmlns:p14="http://schemas.microsoft.com/office/powerpoint/2010/main" val="1653001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526"/>
          <a:stretch/>
        </p:blipFill>
        <p:spPr>
          <a:xfrm>
            <a:off x="1238249" y="856497"/>
            <a:ext cx="6667500" cy="4774281"/>
          </a:xfrm>
          <a:prstGeom prst="rect">
            <a:avLst/>
          </a:prstGeom>
        </p:spPr>
      </p:pic>
    </p:spTree>
    <p:extLst>
      <p:ext uri="{BB962C8B-B14F-4D97-AF65-F5344CB8AC3E}">
        <p14:creationId xmlns:p14="http://schemas.microsoft.com/office/powerpoint/2010/main" val="2234205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BEE003E1-555B-A301-8691-A916B2639202}"/>
              </a:ext>
            </a:extLst>
          </p:cNvPr>
          <p:cNvPicPr>
            <a:picLocks noGrp="1" noChangeAspect="1"/>
          </p:cNvPicPr>
          <p:nvPr>
            <p:ph idx="1"/>
          </p:nvPr>
        </p:nvPicPr>
        <p:blipFill>
          <a:blip r:embed="rId2"/>
          <a:stretch>
            <a:fillRect/>
          </a:stretch>
        </p:blipFill>
        <p:spPr>
          <a:xfrm>
            <a:off x="1368998" y="140937"/>
            <a:ext cx="6406004" cy="6406004"/>
          </a:xfrm>
          <a:prstGeom prst="rect">
            <a:avLst/>
          </a:prstGeom>
        </p:spPr>
      </p:pic>
    </p:spTree>
    <p:extLst>
      <p:ext uri="{BB962C8B-B14F-4D97-AF65-F5344CB8AC3E}">
        <p14:creationId xmlns:p14="http://schemas.microsoft.com/office/powerpoint/2010/main" val="1043711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9A7BE5-FFFF-D9B6-7691-80C202B4199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EDF2271E-29CA-206F-845F-F12BC42F7EE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xmlns="" id="{08D0403E-C2AE-09FC-877C-1FD83C59D510}"/>
              </a:ext>
            </a:extLst>
          </p:cNvPr>
          <p:cNvPicPr>
            <a:picLocks noChangeAspect="1"/>
          </p:cNvPicPr>
          <p:nvPr/>
        </p:nvPicPr>
        <p:blipFill>
          <a:blip r:embed="rId2"/>
          <a:stretch>
            <a:fillRect/>
          </a:stretch>
        </p:blipFill>
        <p:spPr>
          <a:xfrm>
            <a:off x="667173" y="408170"/>
            <a:ext cx="7809653" cy="6041660"/>
          </a:xfrm>
          <a:prstGeom prst="rect">
            <a:avLst/>
          </a:prstGeom>
        </p:spPr>
      </p:pic>
    </p:spTree>
    <p:extLst>
      <p:ext uri="{BB962C8B-B14F-4D97-AF65-F5344CB8AC3E}">
        <p14:creationId xmlns:p14="http://schemas.microsoft.com/office/powerpoint/2010/main" val="1575790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4310" y="216569"/>
            <a:ext cx="4051621" cy="6275721"/>
          </a:xfrm>
          <a:prstGeom prst="rect">
            <a:avLst/>
          </a:prstGeom>
        </p:spPr>
      </p:pic>
    </p:spTree>
    <p:extLst>
      <p:ext uri="{BB962C8B-B14F-4D97-AF65-F5344CB8AC3E}">
        <p14:creationId xmlns:p14="http://schemas.microsoft.com/office/powerpoint/2010/main" val="1026549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9B9F88A-5E48-DDD5-DDBB-5B7BC50AB83B}"/>
              </a:ext>
            </a:extLst>
          </p:cNvPr>
          <p:cNvPicPr>
            <a:picLocks noChangeAspect="1"/>
          </p:cNvPicPr>
          <p:nvPr/>
        </p:nvPicPr>
        <p:blipFill>
          <a:blip r:embed="rId2"/>
          <a:stretch>
            <a:fillRect/>
          </a:stretch>
        </p:blipFill>
        <p:spPr>
          <a:xfrm>
            <a:off x="541646" y="1004776"/>
            <a:ext cx="8283377" cy="4734269"/>
          </a:xfrm>
          <a:prstGeom prst="rect">
            <a:avLst/>
          </a:prstGeom>
        </p:spPr>
      </p:pic>
    </p:spTree>
    <p:extLst>
      <p:ext uri="{BB962C8B-B14F-4D97-AF65-F5344CB8AC3E}">
        <p14:creationId xmlns:p14="http://schemas.microsoft.com/office/powerpoint/2010/main" val="2491203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8F0240-9072-E9D2-27C0-7CCF5DC81282}"/>
              </a:ext>
            </a:extLst>
          </p:cNvPr>
          <p:cNvPicPr>
            <a:picLocks noChangeAspect="1"/>
          </p:cNvPicPr>
          <p:nvPr/>
        </p:nvPicPr>
        <p:blipFill>
          <a:blip r:embed="rId2"/>
          <a:srcRect b="27373"/>
          <a:stretch/>
        </p:blipFill>
        <p:spPr>
          <a:xfrm>
            <a:off x="2540519" y="356190"/>
            <a:ext cx="3780536" cy="5944166"/>
          </a:xfrm>
          <a:prstGeom prst="rect">
            <a:avLst/>
          </a:prstGeom>
        </p:spPr>
      </p:pic>
    </p:spTree>
    <p:extLst>
      <p:ext uri="{BB962C8B-B14F-4D97-AF65-F5344CB8AC3E}">
        <p14:creationId xmlns:p14="http://schemas.microsoft.com/office/powerpoint/2010/main" val="1759534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174B6C3-9AB9-AFB2-0643-255331EC3650}"/>
              </a:ext>
            </a:extLst>
          </p:cNvPr>
          <p:cNvPicPr>
            <a:picLocks noChangeAspect="1"/>
          </p:cNvPicPr>
          <p:nvPr/>
        </p:nvPicPr>
        <p:blipFill>
          <a:blip r:embed="rId2"/>
          <a:stretch>
            <a:fillRect/>
          </a:stretch>
        </p:blipFill>
        <p:spPr>
          <a:xfrm>
            <a:off x="285750" y="214312"/>
            <a:ext cx="8572500" cy="6429375"/>
          </a:xfrm>
          <a:prstGeom prst="rect">
            <a:avLst/>
          </a:prstGeom>
        </p:spPr>
      </p:pic>
    </p:spTree>
    <p:extLst>
      <p:ext uri="{BB962C8B-B14F-4D97-AF65-F5344CB8AC3E}">
        <p14:creationId xmlns:p14="http://schemas.microsoft.com/office/powerpoint/2010/main" val="680597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497" y="637423"/>
            <a:ext cx="8129386" cy="5233988"/>
          </a:xfrm>
          <a:prstGeom prst="rect">
            <a:avLst/>
          </a:prstGeom>
        </p:spPr>
      </p:pic>
    </p:spTree>
    <p:extLst>
      <p:ext uri="{BB962C8B-B14F-4D97-AF65-F5344CB8AC3E}">
        <p14:creationId xmlns:p14="http://schemas.microsoft.com/office/powerpoint/2010/main" val="1451654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395208F-0AB0-5739-9C4F-8FD6FCDA361B}"/>
              </a:ext>
            </a:extLst>
          </p:cNvPr>
          <p:cNvPicPr>
            <a:picLocks noChangeAspect="1"/>
          </p:cNvPicPr>
          <p:nvPr/>
        </p:nvPicPr>
        <p:blipFill>
          <a:blip r:embed="rId2"/>
          <a:stretch>
            <a:fillRect/>
          </a:stretch>
        </p:blipFill>
        <p:spPr>
          <a:xfrm>
            <a:off x="942310" y="523322"/>
            <a:ext cx="7021476" cy="5266107"/>
          </a:xfrm>
          <a:prstGeom prst="rect">
            <a:avLst/>
          </a:prstGeom>
        </p:spPr>
      </p:pic>
    </p:spTree>
    <p:extLst>
      <p:ext uri="{BB962C8B-B14F-4D97-AF65-F5344CB8AC3E}">
        <p14:creationId xmlns:p14="http://schemas.microsoft.com/office/powerpoint/2010/main" val="2692945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61651E-9DF3-25CC-8547-AF7EBD51BB16}"/>
              </a:ext>
            </a:extLst>
          </p:cNvPr>
          <p:cNvPicPr>
            <a:picLocks noChangeAspect="1"/>
          </p:cNvPicPr>
          <p:nvPr/>
        </p:nvPicPr>
        <p:blipFill>
          <a:blip r:embed="rId2"/>
          <a:srcRect l="17719" t="11025" r="18557" b="25057"/>
          <a:stretch/>
        </p:blipFill>
        <p:spPr>
          <a:xfrm>
            <a:off x="669850" y="930349"/>
            <a:ext cx="8207069" cy="4630478"/>
          </a:xfrm>
          <a:prstGeom prst="rect">
            <a:avLst/>
          </a:prstGeom>
        </p:spPr>
      </p:pic>
    </p:spTree>
    <p:extLst>
      <p:ext uri="{BB962C8B-B14F-4D97-AF65-F5344CB8AC3E}">
        <p14:creationId xmlns:p14="http://schemas.microsoft.com/office/powerpoint/2010/main" val="1876333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3DD6773-7810-6B32-7C12-0FD51A8A71A7}"/>
              </a:ext>
            </a:extLst>
          </p:cNvPr>
          <p:cNvPicPr>
            <a:picLocks noChangeAspect="1"/>
          </p:cNvPicPr>
          <p:nvPr/>
        </p:nvPicPr>
        <p:blipFill>
          <a:blip r:embed="rId2"/>
          <a:srcRect l="22255" r="22012" b="13273"/>
          <a:stretch/>
        </p:blipFill>
        <p:spPr>
          <a:xfrm>
            <a:off x="1127051" y="575266"/>
            <a:ext cx="6640985" cy="5814902"/>
          </a:xfrm>
          <a:prstGeom prst="rect">
            <a:avLst/>
          </a:prstGeom>
        </p:spPr>
      </p:pic>
    </p:spTree>
    <p:extLst>
      <p:ext uri="{BB962C8B-B14F-4D97-AF65-F5344CB8AC3E}">
        <p14:creationId xmlns:p14="http://schemas.microsoft.com/office/powerpoint/2010/main" val="1339908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774C517-4C6C-81ED-77C8-9E733CEC6FA4}"/>
              </a:ext>
            </a:extLst>
          </p:cNvPr>
          <p:cNvPicPr>
            <a:picLocks noChangeAspect="1"/>
          </p:cNvPicPr>
          <p:nvPr/>
        </p:nvPicPr>
        <p:blipFill>
          <a:blip r:embed="rId2"/>
          <a:stretch>
            <a:fillRect/>
          </a:stretch>
        </p:blipFill>
        <p:spPr>
          <a:xfrm>
            <a:off x="318976" y="991870"/>
            <a:ext cx="8506047" cy="4464844"/>
          </a:xfrm>
          <a:prstGeom prst="rect">
            <a:avLst/>
          </a:prstGeom>
        </p:spPr>
      </p:pic>
    </p:spTree>
    <p:extLst>
      <p:ext uri="{BB962C8B-B14F-4D97-AF65-F5344CB8AC3E}">
        <p14:creationId xmlns:p14="http://schemas.microsoft.com/office/powerpoint/2010/main" val="3779391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6610" y="166477"/>
            <a:ext cx="5498432" cy="6532030"/>
          </a:xfrm>
          <a:prstGeom prst="rect">
            <a:avLst/>
          </a:prstGeom>
        </p:spPr>
      </p:pic>
    </p:spTree>
    <p:extLst>
      <p:ext uri="{BB962C8B-B14F-4D97-AF65-F5344CB8AC3E}">
        <p14:creationId xmlns:p14="http://schemas.microsoft.com/office/powerpoint/2010/main" val="441233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934" y="868529"/>
            <a:ext cx="6667500" cy="5000625"/>
          </a:xfrm>
          <a:prstGeom prst="rect">
            <a:avLst/>
          </a:prstGeom>
        </p:spPr>
      </p:pic>
    </p:spTree>
    <p:extLst>
      <p:ext uri="{BB962C8B-B14F-4D97-AF65-F5344CB8AC3E}">
        <p14:creationId xmlns:p14="http://schemas.microsoft.com/office/powerpoint/2010/main" val="39798741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155" y="1187116"/>
            <a:ext cx="8191500" cy="3810000"/>
          </a:xfrm>
          <a:prstGeom prst="rect">
            <a:avLst/>
          </a:prstGeom>
        </p:spPr>
      </p:pic>
    </p:spTree>
    <p:extLst>
      <p:ext uri="{BB962C8B-B14F-4D97-AF65-F5344CB8AC3E}">
        <p14:creationId xmlns:p14="http://schemas.microsoft.com/office/powerpoint/2010/main" val="32915158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CBEC4D-6580-575E-9FBA-82004FE21403}"/>
              </a:ext>
            </a:extLst>
          </p:cNvPr>
          <p:cNvPicPr>
            <a:picLocks noChangeAspect="1"/>
          </p:cNvPicPr>
          <p:nvPr/>
        </p:nvPicPr>
        <p:blipFill>
          <a:blip r:embed="rId2"/>
          <a:stretch>
            <a:fillRect/>
          </a:stretch>
        </p:blipFill>
        <p:spPr>
          <a:xfrm>
            <a:off x="1098476" y="207333"/>
            <a:ext cx="6739433" cy="6145619"/>
          </a:xfrm>
          <a:prstGeom prst="rect">
            <a:avLst/>
          </a:prstGeom>
        </p:spPr>
      </p:pic>
    </p:spTree>
    <p:extLst>
      <p:ext uri="{BB962C8B-B14F-4D97-AF65-F5344CB8AC3E}">
        <p14:creationId xmlns:p14="http://schemas.microsoft.com/office/powerpoint/2010/main" val="3858413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0D6F3AA-C16B-67A3-11E0-8241E17FA0CD}"/>
              </a:ext>
            </a:extLst>
          </p:cNvPr>
          <p:cNvPicPr>
            <a:picLocks noChangeAspect="1"/>
          </p:cNvPicPr>
          <p:nvPr/>
        </p:nvPicPr>
        <p:blipFill>
          <a:blip r:embed="rId2"/>
          <a:stretch>
            <a:fillRect/>
          </a:stretch>
        </p:blipFill>
        <p:spPr>
          <a:xfrm>
            <a:off x="435736" y="284273"/>
            <a:ext cx="8127017" cy="6095263"/>
          </a:xfrm>
          <a:prstGeom prst="rect">
            <a:avLst/>
          </a:prstGeom>
        </p:spPr>
      </p:pic>
    </p:spTree>
    <p:extLst>
      <p:ext uri="{BB962C8B-B14F-4D97-AF65-F5344CB8AC3E}">
        <p14:creationId xmlns:p14="http://schemas.microsoft.com/office/powerpoint/2010/main" val="3067191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4C90CD9-DFE7-61DA-80D5-23F204786A74}"/>
              </a:ext>
            </a:extLst>
          </p:cNvPr>
          <p:cNvPicPr>
            <a:picLocks noChangeAspect="1"/>
          </p:cNvPicPr>
          <p:nvPr/>
        </p:nvPicPr>
        <p:blipFill>
          <a:blip r:embed="rId2"/>
          <a:srcRect l="27915" t="2637" r="23248" b="2133"/>
          <a:stretch/>
        </p:blipFill>
        <p:spPr>
          <a:xfrm>
            <a:off x="2060058" y="159488"/>
            <a:ext cx="5023884" cy="6367550"/>
          </a:xfrm>
          <a:prstGeom prst="rect">
            <a:avLst/>
          </a:prstGeom>
        </p:spPr>
      </p:pic>
    </p:spTree>
    <p:extLst>
      <p:ext uri="{BB962C8B-B14F-4D97-AF65-F5344CB8AC3E}">
        <p14:creationId xmlns:p14="http://schemas.microsoft.com/office/powerpoint/2010/main" val="2514275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529" y="375498"/>
            <a:ext cx="8546618" cy="5626669"/>
          </a:xfrm>
          <a:prstGeom prst="rect">
            <a:avLst/>
          </a:prstGeom>
          <a:noFill/>
        </p:spPr>
        <p:txBody>
          <a:bodyPr wrap="square" rtlCol="0">
            <a:spAutoFit/>
          </a:bodyPr>
          <a:lstStyle/>
          <a:p>
            <a:pPr marL="0" marR="0" algn="ctr">
              <a:lnSpc>
                <a:spcPct val="107000"/>
              </a:lnSpc>
              <a:spcAft>
                <a:spcPts val="800"/>
              </a:spcAft>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TEXT  (Ephesians 6:10-18a)</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(10)Finally, be strong in </a:t>
            </a: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Lord and in the strength of his might.</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ctr">
              <a:lnSpc>
                <a:spcPct val="107000"/>
              </a:lnSpc>
              <a:spcAft>
                <a:spcPts val="800"/>
              </a:spcAft>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(Josh 1:9;    2 Sam 10:12;                                               Ps 27:14;  28:7;   Hag 2:4;  </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Rom 4:20;   1 Cor 16:13;                                                Gal 3:27;   Eph 4:24;  Col 1:11-13;                                  2 Tim 2:1;   1 Jn 2:14;    Rev 1:13-16)</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432375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521" y="391085"/>
            <a:ext cx="8746958" cy="6075830"/>
          </a:xfrm>
          <a:prstGeom prst="rect">
            <a:avLst/>
          </a:prstGeom>
          <a:noFill/>
        </p:spPr>
        <p:txBody>
          <a:bodyPr wrap="square" rtlCol="0">
            <a:spAutoFit/>
          </a:bodyPr>
          <a:lstStyle/>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(11) Put on </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the whole armor of God</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 that you may be able to stand against the schemes of the devil.  (12) For we do not wrestle against flesh and blood, but against the rulers, against the authorities, against the cosmic powers over this present darkness, against the spiritual forces of evil in the heavenly places. </a:t>
            </a:r>
          </a:p>
          <a:p>
            <a:pPr marL="0" marR="0" algn="ctr">
              <a:lnSpc>
                <a:spcPct val="107000"/>
              </a:lnSpc>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(Job 29:14;   Lk 22:53;   Jn 14:30;                                              Rom 8:38;   13:12-14;   </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1 Cor 9:25;   15: 50;    2 Cor 10:3,4;                                          1 </a:t>
            </a:r>
            <a:r>
              <a:rPr lang="en-US" sz="3200" b="1" kern="100" dirty="0" err="1">
                <a:effectLst/>
                <a:latin typeface="Aptos" panose="020B0004020202020204" pitchFamily="34" charset="0"/>
                <a:ea typeface="Aptos" panose="020B0004020202020204" pitchFamily="34" charset="0"/>
                <a:cs typeface="Times New Roman" panose="02020603050405020304" pitchFamily="18" charset="0"/>
              </a:rPr>
              <a:t>Thess</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 5:8;    Heb 2:14) </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09162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DFC4DA-EBB9-05F1-A962-1BCDB76055EF}"/>
              </a:ext>
            </a:extLst>
          </p:cNvPr>
          <p:cNvSpPr txBox="1"/>
          <p:nvPr/>
        </p:nvSpPr>
        <p:spPr>
          <a:xfrm>
            <a:off x="164803" y="329609"/>
            <a:ext cx="8660219" cy="6068649"/>
          </a:xfrm>
          <a:prstGeom prst="rect">
            <a:avLst/>
          </a:prstGeom>
          <a:noFill/>
        </p:spPr>
        <p:txBody>
          <a:bodyPr wrap="square" rtlCol="0">
            <a:spAutoFit/>
          </a:bodyPr>
          <a:lstStyle/>
          <a:p>
            <a:pPr marL="0" marR="0" algn="ctr">
              <a:lnSpc>
                <a:spcPct val="107000"/>
              </a:lnSpc>
              <a:spcAft>
                <a:spcPts val="800"/>
              </a:spcAft>
            </a:pPr>
            <a:r>
              <a:rPr lang="en-US" sz="4400" kern="100" dirty="0">
                <a:effectLst/>
                <a:latin typeface="Aptos" panose="020B0004020202020204" pitchFamily="34" charset="0"/>
                <a:ea typeface="Aptos" panose="020B0004020202020204" pitchFamily="34" charset="0"/>
                <a:cs typeface="Times New Roman" panose="02020603050405020304" pitchFamily="18" charset="0"/>
              </a:rPr>
              <a:t>(13) Therefore take </a:t>
            </a:r>
            <a:r>
              <a:rPr lang="en-US" sz="4400" kern="100" dirty="0" smtClean="0">
                <a:effectLst/>
                <a:latin typeface="Aptos" panose="020B0004020202020204" pitchFamily="34" charset="0"/>
                <a:ea typeface="Aptos" panose="020B0004020202020204" pitchFamily="34" charset="0"/>
                <a:cs typeface="Times New Roman" panose="02020603050405020304" pitchFamily="18" charset="0"/>
              </a:rPr>
              <a:t>up                         </a:t>
            </a:r>
            <a:r>
              <a:rPr lang="en-US" sz="4400" b="1" kern="100" dirty="0">
                <a:effectLst/>
                <a:latin typeface="Aptos" panose="020B0004020202020204" pitchFamily="34" charset="0"/>
                <a:ea typeface="Aptos" panose="020B0004020202020204" pitchFamily="34" charset="0"/>
                <a:cs typeface="Times New Roman" panose="02020603050405020304" pitchFamily="18" charset="0"/>
              </a:rPr>
              <a:t>the whole armor of God,</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4400" kern="100" dirty="0">
                <a:effectLst/>
                <a:latin typeface="Aptos" panose="020B0004020202020204" pitchFamily="34" charset="0"/>
                <a:ea typeface="Aptos" panose="020B0004020202020204" pitchFamily="34" charset="0"/>
                <a:cs typeface="Times New Roman" panose="02020603050405020304" pitchFamily="18" charset="0"/>
              </a:rPr>
              <a:t> that you may be able to withstand in the evil day, and having done all, to stand firm.</a:t>
            </a:r>
          </a:p>
          <a:p>
            <a:pPr marL="0" marR="0" algn="ctr">
              <a:lnSpc>
                <a:spcPct val="107000"/>
              </a:lnSpc>
              <a:spcAft>
                <a:spcPts val="800"/>
              </a:spcAft>
            </a:pPr>
            <a:r>
              <a:rPr lang="en-US" sz="4400" b="1" kern="100" dirty="0">
                <a:effectLst/>
                <a:latin typeface="Aptos" panose="020B0004020202020204" pitchFamily="34" charset="0"/>
                <a:ea typeface="Aptos" panose="020B0004020202020204" pitchFamily="34" charset="0"/>
                <a:cs typeface="Times New Roman" panose="02020603050405020304" pitchFamily="18" charset="0"/>
              </a:rPr>
              <a:t>(Ex 14:13,14;    1 Cor 15:1,2;                         2 Cor 6:7;    2 </a:t>
            </a:r>
            <a:r>
              <a:rPr lang="en-US" sz="4400" b="1" kern="100" dirty="0" err="1">
                <a:effectLst/>
                <a:latin typeface="Aptos" panose="020B0004020202020204" pitchFamily="34" charset="0"/>
                <a:ea typeface="Aptos" panose="020B0004020202020204" pitchFamily="34" charset="0"/>
                <a:cs typeface="Times New Roman" panose="02020603050405020304" pitchFamily="18" charset="0"/>
              </a:rPr>
              <a:t>Thess</a:t>
            </a:r>
            <a:r>
              <a:rPr lang="en-US" sz="4400" b="1" kern="100" dirty="0">
                <a:effectLst/>
                <a:latin typeface="Aptos" panose="020B0004020202020204" pitchFamily="34" charset="0"/>
                <a:ea typeface="Aptos" panose="020B0004020202020204" pitchFamily="34" charset="0"/>
                <a:cs typeface="Times New Roman" panose="02020603050405020304" pitchFamily="18" charset="0"/>
              </a:rPr>
              <a:t> 2:15;                                    1 Pet 4:1)</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5683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CA98CC-6CB1-4513-BE84-A40FCFBA4157}">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 ds:uri="1cab3fb3-5c0c-48ac-bcd1-1a6ef77007e7"/>
    <ds:schemaRef ds:uri="http://www.w3.org/XML/1998/namespace"/>
    <ds:schemaRef ds:uri="http://purl.org/dc/dcmitype/"/>
  </ds:schemaRefs>
</ds:datastoreItem>
</file>

<file path=customXml/itemProps2.xml><?xml version="1.0" encoding="utf-8"?>
<ds:datastoreItem xmlns:ds="http://schemas.openxmlformats.org/officeDocument/2006/customXml" ds:itemID="{D15A0BD0-C146-45D8-AA17-A70969CC8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E79545-1BE1-4DDC-B6CB-B0EA302E8C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734</TotalTime>
  <Words>894</Words>
  <Application>Microsoft Office PowerPoint</Application>
  <PresentationFormat>On-screen Show (4:3)</PresentationFormat>
  <Paragraphs>47</Paragraphs>
  <Slides>60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145</cp:revision>
  <cp:lastPrinted>2024-09-13T19:43:02Z</cp:lastPrinted>
  <dcterms:created xsi:type="dcterms:W3CDTF">2016-02-18T03:34:46Z</dcterms:created>
  <dcterms:modified xsi:type="dcterms:W3CDTF">2025-02-14T20:15:25Z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