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74" r:id="rId5"/>
    <p:sldId id="323" r:id="rId6"/>
    <p:sldId id="293" r:id="rId7"/>
    <p:sldId id="261" r:id="rId8"/>
    <p:sldId id="263" r:id="rId9"/>
    <p:sldId id="270" r:id="rId10"/>
    <p:sldId id="374" r:id="rId11"/>
    <p:sldId id="375" r:id="rId12"/>
    <p:sldId id="376" r:id="rId13"/>
    <p:sldId id="385" r:id="rId14"/>
    <p:sldId id="387" r:id="rId15"/>
    <p:sldId id="388" r:id="rId16"/>
    <p:sldId id="389" r:id="rId17"/>
    <p:sldId id="390" r:id="rId18"/>
    <p:sldId id="300" r:id="rId19"/>
    <p:sldId id="302" r:id="rId20"/>
    <p:sldId id="304" r:id="rId21"/>
    <p:sldId id="310" r:id="rId22"/>
    <p:sldId id="311" r:id="rId23"/>
    <p:sldId id="312" r:id="rId24"/>
    <p:sldId id="314" r:id="rId25"/>
    <p:sldId id="316" r:id="rId26"/>
    <p:sldId id="317" r:id="rId27"/>
    <p:sldId id="318" r:id="rId28"/>
    <p:sldId id="320" r:id="rId29"/>
    <p:sldId id="321" r:id="rId30"/>
    <p:sldId id="322" r:id="rId31"/>
    <p:sldId id="325" r:id="rId32"/>
    <p:sldId id="326" r:id="rId33"/>
    <p:sldId id="330" r:id="rId34"/>
    <p:sldId id="331" r:id="rId35"/>
    <p:sldId id="333" r:id="rId36"/>
    <p:sldId id="337" r:id="rId37"/>
    <p:sldId id="342" r:id="rId38"/>
    <p:sldId id="344" r:id="rId39"/>
    <p:sldId id="345" r:id="rId40"/>
    <p:sldId id="348" r:id="rId41"/>
    <p:sldId id="349" r:id="rId42"/>
    <p:sldId id="354" r:id="rId43"/>
    <p:sldId id="359" r:id="rId44"/>
    <p:sldId id="361" r:id="rId45"/>
    <p:sldId id="362" r:id="rId46"/>
    <p:sldId id="365" r:id="rId47"/>
    <p:sldId id="370" r:id="rId48"/>
    <p:sldId id="372" r:id="rId49"/>
    <p:sldId id="377" r:id="rId50"/>
    <p:sldId id="378" r:id="rId51"/>
    <p:sldId id="379" r:id="rId52"/>
    <p:sldId id="383" r:id="rId53"/>
    <p:sldId id="384" r:id="rId54"/>
    <p:sldId id="386"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3BD0A4-FC9A-4943-BF27-3BE1E38F2ED5}" v="6" dt="2025-01-31T15:34:38.1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6" autoAdjust="0"/>
    <p:restoredTop sz="92558" autoAdjust="0"/>
  </p:normalViewPr>
  <p:slideViewPr>
    <p:cSldViewPr snapToGrid="0">
      <p:cViewPr varScale="1">
        <p:scale>
          <a:sx n="60" d="100"/>
          <a:sy n="60" d="100"/>
        </p:scale>
        <p:origin x="1524" y="38"/>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973BD0A4-FC9A-4943-BF27-3BE1E38F2ED5}"/>
    <pc:docChg chg="custSel addSld modSld">
      <pc:chgData name="David Nehrenz" userId="491cf678-319b-4c35-abbe-fee1955a26b5" providerId="ADAL" clId="{973BD0A4-FC9A-4943-BF27-3BE1E38F2ED5}" dt="2025-01-31T15:34:49.206" v="321" actId="1076"/>
      <pc:docMkLst>
        <pc:docMk/>
      </pc:docMkLst>
      <pc:sldChg chg="modSp mod">
        <pc:chgData name="David Nehrenz" userId="491cf678-319b-4c35-abbe-fee1955a26b5" providerId="ADAL" clId="{973BD0A4-FC9A-4943-BF27-3BE1E38F2ED5}" dt="2025-01-31T15:23:13.200" v="11" actId="20577"/>
        <pc:sldMkLst>
          <pc:docMk/>
          <pc:sldMk cId="3002449140" sldId="274"/>
        </pc:sldMkLst>
        <pc:spChg chg="mod">
          <ac:chgData name="David Nehrenz" userId="491cf678-319b-4c35-abbe-fee1955a26b5" providerId="ADAL" clId="{973BD0A4-FC9A-4943-BF27-3BE1E38F2ED5}" dt="2025-01-31T15:23:13.200" v="11" actId="20577"/>
          <ac:spMkLst>
            <pc:docMk/>
            <pc:sldMk cId="3002449140" sldId="274"/>
            <ac:spMk id="3" creationId="{00000000-0000-0000-0000-000000000000}"/>
          </ac:spMkLst>
        </pc:spChg>
      </pc:sldChg>
      <pc:sldChg chg="addSp delSp modSp mod">
        <pc:chgData name="David Nehrenz" userId="491cf678-319b-4c35-abbe-fee1955a26b5" providerId="ADAL" clId="{973BD0A4-FC9A-4943-BF27-3BE1E38F2ED5}" dt="2025-01-31T15:34:49.206" v="321" actId="1076"/>
        <pc:sldMkLst>
          <pc:docMk/>
          <pc:sldMk cId="673716508" sldId="323"/>
        </pc:sldMkLst>
        <pc:picChg chg="del">
          <ac:chgData name="David Nehrenz" userId="491cf678-319b-4c35-abbe-fee1955a26b5" providerId="ADAL" clId="{973BD0A4-FC9A-4943-BF27-3BE1E38F2ED5}" dt="2025-01-31T15:23:17.432" v="12" actId="478"/>
          <ac:picMkLst>
            <pc:docMk/>
            <pc:sldMk cId="673716508" sldId="323"/>
            <ac:picMk id="2" creationId="{00000000-0000-0000-0000-000000000000}"/>
          </ac:picMkLst>
        </pc:picChg>
        <pc:picChg chg="add del mod">
          <ac:chgData name="David Nehrenz" userId="491cf678-319b-4c35-abbe-fee1955a26b5" providerId="ADAL" clId="{973BD0A4-FC9A-4943-BF27-3BE1E38F2ED5}" dt="2025-01-31T15:34:36.272" v="318" actId="478"/>
          <ac:picMkLst>
            <pc:docMk/>
            <pc:sldMk cId="673716508" sldId="323"/>
            <ac:picMk id="3" creationId="{2D121675-D4E7-0255-1A4C-529AF0345656}"/>
          </ac:picMkLst>
        </pc:picChg>
        <pc:picChg chg="add mod">
          <ac:chgData name="David Nehrenz" userId="491cf678-319b-4c35-abbe-fee1955a26b5" providerId="ADAL" clId="{973BD0A4-FC9A-4943-BF27-3BE1E38F2ED5}" dt="2025-01-31T15:34:49.206" v="321" actId="1076"/>
          <ac:picMkLst>
            <pc:docMk/>
            <pc:sldMk cId="673716508" sldId="323"/>
            <ac:picMk id="4" creationId="{E5A891C6-B9BF-C2C3-1089-ABCFC86B1FE1}"/>
          </ac:picMkLst>
        </pc:picChg>
      </pc:sldChg>
      <pc:sldChg chg="modSp mod">
        <pc:chgData name="David Nehrenz" userId="491cf678-319b-4c35-abbe-fee1955a26b5" providerId="ADAL" clId="{973BD0A4-FC9A-4943-BF27-3BE1E38F2ED5}" dt="2025-01-31T15:24:54.166" v="68" actId="1076"/>
        <pc:sldMkLst>
          <pc:docMk/>
          <pc:sldMk cId="2630212916" sldId="374"/>
        </pc:sldMkLst>
        <pc:spChg chg="mod">
          <ac:chgData name="David Nehrenz" userId="491cf678-319b-4c35-abbe-fee1955a26b5" providerId="ADAL" clId="{973BD0A4-FC9A-4943-BF27-3BE1E38F2ED5}" dt="2025-01-31T15:24:54.166" v="68" actId="1076"/>
          <ac:spMkLst>
            <pc:docMk/>
            <pc:sldMk cId="2630212916" sldId="374"/>
            <ac:spMk id="4" creationId="{4389BFF2-4D35-5F6B-D3CB-2A582F8210AC}"/>
          </ac:spMkLst>
        </pc:spChg>
      </pc:sldChg>
      <pc:sldChg chg="modSp mod">
        <pc:chgData name="David Nehrenz" userId="491cf678-319b-4c35-abbe-fee1955a26b5" providerId="ADAL" clId="{973BD0A4-FC9A-4943-BF27-3BE1E38F2ED5}" dt="2025-01-31T15:25:48.081" v="95" actId="1076"/>
        <pc:sldMkLst>
          <pc:docMk/>
          <pc:sldMk cId="3226793686" sldId="375"/>
        </pc:sldMkLst>
        <pc:spChg chg="mod">
          <ac:chgData name="David Nehrenz" userId="491cf678-319b-4c35-abbe-fee1955a26b5" providerId="ADAL" clId="{973BD0A4-FC9A-4943-BF27-3BE1E38F2ED5}" dt="2025-01-31T15:25:48.081" v="95" actId="1076"/>
          <ac:spMkLst>
            <pc:docMk/>
            <pc:sldMk cId="3226793686" sldId="375"/>
            <ac:spMk id="4" creationId="{A77E6FC7-F6F9-75A8-49CF-0F0EACD4F6EF}"/>
          </ac:spMkLst>
        </pc:spChg>
      </pc:sldChg>
      <pc:sldChg chg="modSp mod">
        <pc:chgData name="David Nehrenz" userId="491cf678-319b-4c35-abbe-fee1955a26b5" providerId="ADAL" clId="{973BD0A4-FC9A-4943-BF27-3BE1E38F2ED5}" dt="2025-01-31T15:27:05.278" v="107" actId="1076"/>
        <pc:sldMkLst>
          <pc:docMk/>
          <pc:sldMk cId="432375930" sldId="376"/>
        </pc:sldMkLst>
        <pc:spChg chg="mod">
          <ac:chgData name="David Nehrenz" userId="491cf678-319b-4c35-abbe-fee1955a26b5" providerId="ADAL" clId="{973BD0A4-FC9A-4943-BF27-3BE1E38F2ED5}" dt="2025-01-31T15:27:05.278" v="107" actId="1076"/>
          <ac:spMkLst>
            <pc:docMk/>
            <pc:sldMk cId="432375930" sldId="376"/>
            <ac:spMk id="3" creationId="{00000000-0000-0000-0000-000000000000}"/>
          </ac:spMkLst>
        </pc:spChg>
      </pc:sldChg>
      <pc:sldChg chg="modSp mod">
        <pc:chgData name="David Nehrenz" userId="491cf678-319b-4c35-abbe-fee1955a26b5" providerId="ADAL" clId="{973BD0A4-FC9A-4943-BF27-3BE1E38F2ED5}" dt="2025-01-31T15:28:50.030" v="172" actId="1076"/>
        <pc:sldMkLst>
          <pc:docMk/>
          <pc:sldMk cId="2809162629" sldId="385"/>
        </pc:sldMkLst>
        <pc:spChg chg="mod">
          <ac:chgData name="David Nehrenz" userId="491cf678-319b-4c35-abbe-fee1955a26b5" providerId="ADAL" clId="{973BD0A4-FC9A-4943-BF27-3BE1E38F2ED5}" dt="2025-01-31T15:28:50.030" v="172" actId="1076"/>
          <ac:spMkLst>
            <pc:docMk/>
            <pc:sldMk cId="2809162629" sldId="385"/>
            <ac:spMk id="2" creationId="{00000000-0000-0000-0000-000000000000}"/>
          </ac:spMkLst>
        </pc:spChg>
      </pc:sldChg>
      <pc:sldChg chg="addSp delSp modSp new mod">
        <pc:chgData name="David Nehrenz" userId="491cf678-319b-4c35-abbe-fee1955a26b5" providerId="ADAL" clId="{973BD0A4-FC9A-4943-BF27-3BE1E38F2ED5}" dt="2025-01-31T15:29:29.199" v="180" actId="1076"/>
        <pc:sldMkLst>
          <pc:docMk/>
          <pc:sldMk cId="2955683528" sldId="387"/>
        </pc:sldMkLst>
        <pc:spChg chg="del">
          <ac:chgData name="David Nehrenz" userId="491cf678-319b-4c35-abbe-fee1955a26b5" providerId="ADAL" clId="{973BD0A4-FC9A-4943-BF27-3BE1E38F2ED5}" dt="2025-01-31T15:29:14.081" v="175" actId="478"/>
          <ac:spMkLst>
            <pc:docMk/>
            <pc:sldMk cId="2955683528" sldId="387"/>
            <ac:spMk id="2" creationId="{D64ADDDB-D120-8E92-DC64-AF21167C909E}"/>
          </ac:spMkLst>
        </pc:spChg>
        <pc:spChg chg="del">
          <ac:chgData name="David Nehrenz" userId="491cf678-319b-4c35-abbe-fee1955a26b5" providerId="ADAL" clId="{973BD0A4-FC9A-4943-BF27-3BE1E38F2ED5}" dt="2025-01-31T15:29:16.355" v="176" actId="478"/>
          <ac:spMkLst>
            <pc:docMk/>
            <pc:sldMk cId="2955683528" sldId="387"/>
            <ac:spMk id="3" creationId="{A7004D87-55F9-D171-6D50-C86821AF4C66}"/>
          </ac:spMkLst>
        </pc:spChg>
        <pc:picChg chg="add mod">
          <ac:chgData name="David Nehrenz" userId="491cf678-319b-4c35-abbe-fee1955a26b5" providerId="ADAL" clId="{973BD0A4-FC9A-4943-BF27-3BE1E38F2ED5}" dt="2025-01-31T15:29:29.199" v="180" actId="1076"/>
          <ac:picMkLst>
            <pc:docMk/>
            <pc:sldMk cId="2955683528" sldId="387"/>
            <ac:picMk id="4" creationId="{7A4BDF36-4AC6-EF6F-0B08-DC160A56B978}"/>
          </ac:picMkLst>
        </pc:picChg>
      </pc:sldChg>
      <pc:sldChg chg="addSp delSp modSp new mod">
        <pc:chgData name="David Nehrenz" userId="491cf678-319b-4c35-abbe-fee1955a26b5" providerId="ADAL" clId="{973BD0A4-FC9A-4943-BF27-3BE1E38F2ED5}" dt="2025-01-31T15:30:26.245" v="191" actId="1076"/>
        <pc:sldMkLst>
          <pc:docMk/>
          <pc:sldMk cId="2620804241" sldId="388"/>
        </pc:sldMkLst>
        <pc:spChg chg="del">
          <ac:chgData name="David Nehrenz" userId="491cf678-319b-4c35-abbe-fee1955a26b5" providerId="ADAL" clId="{973BD0A4-FC9A-4943-BF27-3BE1E38F2ED5}" dt="2025-01-31T15:29:32.658" v="181" actId="478"/>
          <ac:spMkLst>
            <pc:docMk/>
            <pc:sldMk cId="2620804241" sldId="388"/>
            <ac:spMk id="2" creationId="{2629209B-7CDE-2AD1-5C37-29A41BD27B83}"/>
          </ac:spMkLst>
        </pc:spChg>
        <pc:spChg chg="del">
          <ac:chgData name="David Nehrenz" userId="491cf678-319b-4c35-abbe-fee1955a26b5" providerId="ADAL" clId="{973BD0A4-FC9A-4943-BF27-3BE1E38F2ED5}" dt="2025-01-31T15:29:34.674" v="182" actId="478"/>
          <ac:spMkLst>
            <pc:docMk/>
            <pc:sldMk cId="2620804241" sldId="388"/>
            <ac:spMk id="3" creationId="{072F14F2-D394-CE37-86E7-B0DCD519A586}"/>
          </ac:spMkLst>
        </pc:spChg>
        <pc:spChg chg="add mod">
          <ac:chgData name="David Nehrenz" userId="491cf678-319b-4c35-abbe-fee1955a26b5" providerId="ADAL" clId="{973BD0A4-FC9A-4943-BF27-3BE1E38F2ED5}" dt="2025-01-31T15:30:26.245" v="191" actId="1076"/>
          <ac:spMkLst>
            <pc:docMk/>
            <pc:sldMk cId="2620804241" sldId="388"/>
            <ac:spMk id="4" creationId="{CD895BD3-0CAF-C9BD-22D9-AA189BE5FC02}"/>
          </ac:spMkLst>
        </pc:spChg>
      </pc:sldChg>
      <pc:sldChg chg="addSp delSp modSp new mod">
        <pc:chgData name="David Nehrenz" userId="491cf678-319b-4c35-abbe-fee1955a26b5" providerId="ADAL" clId="{973BD0A4-FC9A-4943-BF27-3BE1E38F2ED5}" dt="2025-01-31T15:31:25.118" v="226" actId="1076"/>
        <pc:sldMkLst>
          <pc:docMk/>
          <pc:sldMk cId="3694653970" sldId="389"/>
        </pc:sldMkLst>
        <pc:spChg chg="del">
          <ac:chgData name="David Nehrenz" userId="491cf678-319b-4c35-abbe-fee1955a26b5" providerId="ADAL" clId="{973BD0A4-FC9A-4943-BF27-3BE1E38F2ED5}" dt="2025-01-31T15:30:32.685" v="193" actId="478"/>
          <ac:spMkLst>
            <pc:docMk/>
            <pc:sldMk cId="3694653970" sldId="389"/>
            <ac:spMk id="2" creationId="{AA43BD0D-66A6-61B8-4996-82FB0DDF3447}"/>
          </ac:spMkLst>
        </pc:spChg>
        <pc:spChg chg="del">
          <ac:chgData name="David Nehrenz" userId="491cf678-319b-4c35-abbe-fee1955a26b5" providerId="ADAL" clId="{973BD0A4-FC9A-4943-BF27-3BE1E38F2ED5}" dt="2025-01-31T15:30:34.210" v="194" actId="478"/>
          <ac:spMkLst>
            <pc:docMk/>
            <pc:sldMk cId="3694653970" sldId="389"/>
            <ac:spMk id="3" creationId="{56615DAD-7C02-2A23-38DD-E52A87F979DA}"/>
          </ac:spMkLst>
        </pc:spChg>
        <pc:spChg chg="add mod">
          <ac:chgData name="David Nehrenz" userId="491cf678-319b-4c35-abbe-fee1955a26b5" providerId="ADAL" clId="{973BD0A4-FC9A-4943-BF27-3BE1E38F2ED5}" dt="2025-01-31T15:31:25.118" v="226" actId="1076"/>
          <ac:spMkLst>
            <pc:docMk/>
            <pc:sldMk cId="3694653970" sldId="389"/>
            <ac:spMk id="4" creationId="{398AAF99-BCB7-7292-25A8-ED7B808C5818}"/>
          </ac:spMkLst>
        </pc:spChg>
      </pc:sldChg>
      <pc:sldChg chg="addSp modSp new mod">
        <pc:chgData name="David Nehrenz" userId="491cf678-319b-4c35-abbe-fee1955a26b5" providerId="ADAL" clId="{973BD0A4-FC9A-4943-BF27-3BE1E38F2ED5}" dt="2025-01-31T15:33:00.887" v="317" actId="20577"/>
        <pc:sldMkLst>
          <pc:docMk/>
          <pc:sldMk cId="379897093" sldId="390"/>
        </pc:sldMkLst>
        <pc:spChg chg="add mod">
          <ac:chgData name="David Nehrenz" userId="491cf678-319b-4c35-abbe-fee1955a26b5" providerId="ADAL" clId="{973BD0A4-FC9A-4943-BF27-3BE1E38F2ED5}" dt="2025-01-31T15:33:00.887" v="317" actId="20577"/>
          <ac:spMkLst>
            <pc:docMk/>
            <pc:sldMk cId="379897093" sldId="390"/>
            <ac:spMk id="2" creationId="{19FA0F17-632E-94A0-9676-167F4C667F1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1/31/2025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1/31/2025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1/31/2025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1/31/2025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1/31/2025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430" y="179283"/>
            <a:ext cx="8405446" cy="5685692"/>
          </a:xfrm>
        </p:spPr>
        <p:txBody>
          <a:bodyPr>
            <a:normAutofit/>
          </a:bodyPr>
          <a:lstStyle/>
          <a:p>
            <a:pPr marL="0" marR="0" indent="0" algn="ctr">
              <a:lnSpc>
                <a:spcPct val="107000"/>
              </a:lnSpc>
              <a:spcBef>
                <a:spcPts val="0"/>
              </a:spcBef>
              <a:spcAft>
                <a:spcPts val="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BOOK OF EPHESIANS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kern="100" dirty="0">
                <a:effectLst/>
                <a:latin typeface="Aptos" panose="020B0004020202020204" pitchFamily="34" charset="0"/>
                <a:ea typeface="Aptos" panose="020B0004020202020204" pitchFamily="34" charset="0"/>
                <a:cs typeface="Times New Roman" panose="02020603050405020304" pitchFamily="18" charset="0"/>
              </a:rPr>
              <a:t>“We Are His Workmanship”</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Date: 2-2-25  Lesson: 36</a:t>
            </a:r>
            <a:endParaRPr lang="en-US" sz="3600" kern="100" dirty="0">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Pastor David Nehrenz – </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Trinity Lutheran Church – Norman, OK</a:t>
            </a:r>
          </a:p>
          <a:p>
            <a:endParaRPr lang="en-US" dirty="0"/>
          </a:p>
        </p:txBody>
      </p:sp>
      <p:pic>
        <p:nvPicPr>
          <p:cNvPr id="2" name="Picture 1">
            <a:extLst>
              <a:ext uri="{FF2B5EF4-FFF2-40B4-BE49-F238E27FC236}">
                <a16:creationId xmlns:a16="http://schemas.microsoft.com/office/drawing/2014/main" id="{96D27CA5-0A34-21EA-B9F6-5A20AF7653E5}"/>
              </a:ext>
            </a:extLst>
          </p:cNvPr>
          <p:cNvPicPr>
            <a:picLocks noChangeAspect="1"/>
          </p:cNvPicPr>
          <p:nvPr/>
        </p:nvPicPr>
        <p:blipFill>
          <a:blip r:embed="rId2"/>
          <a:stretch>
            <a:fillRect/>
          </a:stretch>
        </p:blipFill>
        <p:spPr>
          <a:xfrm>
            <a:off x="2832962" y="3313999"/>
            <a:ext cx="3190383" cy="31903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233" y="640277"/>
            <a:ext cx="8746958" cy="5167377"/>
          </a:xfrm>
          <a:prstGeom prst="rect">
            <a:avLst/>
          </a:prstGeom>
          <a:noFill/>
        </p:spPr>
        <p:txBody>
          <a:bodyPr wrap="square" rtlCol="0">
            <a:spAutoFit/>
          </a:bodyPr>
          <a:lstStyle/>
          <a:p>
            <a:pPr marL="0" marR="0" algn="ctr">
              <a:lnSpc>
                <a:spcPct val="107000"/>
              </a:lnSpc>
              <a:spcAft>
                <a:spcPts val="800"/>
              </a:spcAft>
            </a:pPr>
            <a:r>
              <a:rPr lang="en-US" sz="3400" kern="100" dirty="0">
                <a:effectLst/>
                <a:latin typeface="Aptos" panose="020B0004020202020204" pitchFamily="34" charset="0"/>
                <a:ea typeface="Aptos" panose="020B0004020202020204" pitchFamily="34" charset="0"/>
                <a:cs typeface="Times New Roman" panose="02020603050405020304" pitchFamily="18" charset="0"/>
              </a:rPr>
              <a:t>(9) </a:t>
            </a:r>
            <a:r>
              <a:rPr lang="en-US" sz="3400" b="1" kern="100" dirty="0">
                <a:effectLst/>
                <a:latin typeface="Aptos" panose="020B0004020202020204" pitchFamily="34" charset="0"/>
                <a:ea typeface="Aptos" panose="020B0004020202020204" pitchFamily="34" charset="0"/>
                <a:cs typeface="Times New Roman" panose="02020603050405020304" pitchFamily="18" charset="0"/>
              </a:rPr>
              <a:t>Masters</a:t>
            </a:r>
            <a:r>
              <a:rPr lang="en-US" sz="3400" kern="100" dirty="0">
                <a:effectLst/>
                <a:latin typeface="Aptos" panose="020B0004020202020204" pitchFamily="34" charset="0"/>
                <a:ea typeface="Aptos" panose="020B0004020202020204" pitchFamily="34" charset="0"/>
                <a:cs typeface="Times New Roman" panose="02020603050405020304" pitchFamily="18" charset="0"/>
              </a:rPr>
              <a:t>, do the same to them, </a:t>
            </a:r>
          </a:p>
          <a:p>
            <a:pPr marL="0" marR="0" algn="ctr">
              <a:lnSpc>
                <a:spcPct val="107000"/>
              </a:lnSpc>
              <a:spcAft>
                <a:spcPts val="800"/>
              </a:spcAft>
            </a:pPr>
            <a:r>
              <a:rPr lang="en-US" sz="3400" kern="100" dirty="0">
                <a:effectLst/>
                <a:latin typeface="Aptos" panose="020B0004020202020204" pitchFamily="34" charset="0"/>
                <a:ea typeface="Aptos" panose="020B0004020202020204" pitchFamily="34" charset="0"/>
                <a:cs typeface="Times New Roman" panose="02020603050405020304" pitchFamily="18" charset="0"/>
              </a:rPr>
              <a:t>and stop your threatening,</a:t>
            </a:r>
          </a:p>
          <a:p>
            <a:pPr marL="0" marR="0" algn="ctr">
              <a:lnSpc>
                <a:spcPct val="107000"/>
              </a:lnSpc>
              <a:spcAft>
                <a:spcPts val="800"/>
              </a:spcAft>
            </a:pPr>
            <a:r>
              <a:rPr lang="en-US" sz="3400" kern="100" dirty="0">
                <a:effectLst/>
                <a:latin typeface="Aptos" panose="020B0004020202020204" pitchFamily="34" charset="0"/>
                <a:ea typeface="Aptos" panose="020B0004020202020204" pitchFamily="34" charset="0"/>
                <a:cs typeface="Times New Roman" panose="02020603050405020304" pitchFamily="18" charset="0"/>
              </a:rPr>
              <a:t> knowing that </a:t>
            </a:r>
            <a:r>
              <a:rPr lang="en-US" sz="3400" b="1" kern="100" dirty="0">
                <a:effectLst/>
                <a:latin typeface="Aptos" panose="020B0004020202020204" pitchFamily="34" charset="0"/>
                <a:ea typeface="Aptos" panose="020B0004020202020204" pitchFamily="34" charset="0"/>
                <a:cs typeface="Times New Roman" panose="02020603050405020304" pitchFamily="18" charset="0"/>
              </a:rPr>
              <a:t>he who is both                                                  their Master and yours is in heaven, </a:t>
            </a:r>
            <a:endParaRPr lang="en-US" sz="3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400" b="1" kern="100" dirty="0">
                <a:effectLst/>
                <a:latin typeface="Aptos" panose="020B0004020202020204" pitchFamily="34" charset="0"/>
                <a:ea typeface="Aptos" panose="020B0004020202020204" pitchFamily="34" charset="0"/>
                <a:cs typeface="Times New Roman" panose="02020603050405020304" pitchFamily="18" charset="0"/>
              </a:rPr>
              <a:t>and that there is no partiality with him.</a:t>
            </a:r>
            <a:endParaRPr lang="en-US" sz="3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400" b="1" kern="100" dirty="0">
                <a:effectLst/>
                <a:latin typeface="Aptos" panose="020B0004020202020204" pitchFamily="34" charset="0"/>
                <a:ea typeface="Aptos" panose="020B0004020202020204" pitchFamily="34" charset="0"/>
                <a:cs typeface="Times New Roman" panose="02020603050405020304" pitchFamily="18" charset="0"/>
              </a:rPr>
              <a:t>(Lev 25:43;    Dt 10:17;    Job 31:13-15;  </a:t>
            </a:r>
          </a:p>
          <a:p>
            <a:pPr marL="0" marR="0" algn="ctr">
              <a:lnSpc>
                <a:spcPct val="107000"/>
              </a:lnSpc>
              <a:spcAft>
                <a:spcPts val="800"/>
              </a:spcAft>
            </a:pPr>
            <a:r>
              <a:rPr lang="en-US" sz="3400" b="1" kern="100" dirty="0">
                <a:effectLst/>
                <a:latin typeface="Aptos" panose="020B0004020202020204" pitchFamily="34" charset="0"/>
                <a:ea typeface="Aptos" panose="020B0004020202020204" pitchFamily="34" charset="0"/>
                <a:cs typeface="Times New Roman" panose="02020603050405020304" pitchFamily="18" charset="0"/>
              </a:rPr>
              <a:t>   Jn 13:13;  Ac 10:34,35 ;</a:t>
            </a:r>
          </a:p>
          <a:p>
            <a:pPr marL="0" marR="0" algn="ctr">
              <a:lnSpc>
                <a:spcPct val="107000"/>
              </a:lnSpc>
              <a:spcAft>
                <a:spcPts val="800"/>
              </a:spcAft>
            </a:pPr>
            <a:r>
              <a:rPr lang="en-US" sz="3400" b="1" kern="100" dirty="0">
                <a:effectLst/>
                <a:latin typeface="Aptos" panose="020B0004020202020204" pitchFamily="34" charset="0"/>
                <a:ea typeface="Aptos" panose="020B0004020202020204" pitchFamily="34" charset="0"/>
                <a:cs typeface="Times New Roman" panose="02020603050405020304" pitchFamily="18" charset="0"/>
              </a:rPr>
              <a:t>   Rom 2:9-13;   Col 4:11;   1 Pet 1:17)</a:t>
            </a:r>
            <a:endParaRPr lang="en-US" sz="3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09162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4BDF36-4AC6-EF6F-0B08-DC160A56B978}"/>
              </a:ext>
            </a:extLst>
          </p:cNvPr>
          <p:cNvPicPr>
            <a:picLocks noChangeAspect="1"/>
          </p:cNvPicPr>
          <p:nvPr/>
        </p:nvPicPr>
        <p:blipFill>
          <a:blip r:embed="rId2"/>
          <a:stretch>
            <a:fillRect/>
          </a:stretch>
        </p:blipFill>
        <p:spPr>
          <a:xfrm>
            <a:off x="1726469" y="327976"/>
            <a:ext cx="5691062" cy="5991344"/>
          </a:xfrm>
          <a:prstGeom prst="rect">
            <a:avLst/>
          </a:prstGeom>
        </p:spPr>
      </p:pic>
    </p:spTree>
    <p:extLst>
      <p:ext uri="{BB962C8B-B14F-4D97-AF65-F5344CB8AC3E}">
        <p14:creationId xmlns:p14="http://schemas.microsoft.com/office/powerpoint/2010/main" val="2955683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895BD3-0CAF-C9BD-22D9-AA189BE5FC02}"/>
              </a:ext>
            </a:extLst>
          </p:cNvPr>
          <p:cNvSpPr txBox="1"/>
          <p:nvPr/>
        </p:nvSpPr>
        <p:spPr>
          <a:xfrm>
            <a:off x="231258" y="457200"/>
            <a:ext cx="8681484" cy="5651484"/>
          </a:xfrm>
          <a:prstGeom prst="rect">
            <a:avLst/>
          </a:prstGeom>
          <a:noFill/>
        </p:spPr>
        <p:txBody>
          <a:bodyPr wrap="square" rtlCol="0">
            <a:spAutoFit/>
          </a:bodyPr>
          <a:lstStyle/>
          <a:p>
            <a:pPr marL="0" marR="0" algn="ctr">
              <a:lnSpc>
                <a:spcPct val="107000"/>
              </a:lnSpc>
              <a:spcAft>
                <a:spcPts val="80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To Parents </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Fathers, do not exasperate your children; instead, bring them up in the training and instruction of the Lord. Eph. 6:4 </a:t>
            </a:r>
          </a:p>
          <a:p>
            <a:pPr marL="0" marR="0" algn="ctr">
              <a:lnSpc>
                <a:spcPct val="107000"/>
              </a:lnSpc>
              <a:spcAft>
                <a:spcPts val="80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To Children </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 Children, obey your parents in the Lord, for this is right. “Honor your father and your mother”—which is the first commandment with a promise—“that it may go well with you and that you may enjoy long life on the earth.” Eph. 6:1–3 </a:t>
            </a:r>
          </a:p>
        </p:txBody>
      </p:sp>
    </p:spTree>
    <p:extLst>
      <p:ext uri="{BB962C8B-B14F-4D97-AF65-F5344CB8AC3E}">
        <p14:creationId xmlns:p14="http://schemas.microsoft.com/office/powerpoint/2010/main" val="2620804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8AAF99-BCB7-7292-25A8-ED7B808C5818}"/>
              </a:ext>
            </a:extLst>
          </p:cNvPr>
          <p:cNvSpPr txBox="1"/>
          <p:nvPr/>
        </p:nvSpPr>
        <p:spPr>
          <a:xfrm>
            <a:off x="236574" y="202019"/>
            <a:ext cx="8670852" cy="6134885"/>
          </a:xfrm>
          <a:prstGeom prst="rect">
            <a:avLst/>
          </a:prstGeom>
          <a:noFill/>
        </p:spPr>
        <p:txBody>
          <a:bodyPr wrap="square" rtlCol="0">
            <a:spAutoFit/>
          </a:bodyPr>
          <a:lstStyle/>
          <a:p>
            <a:pPr marL="0" marR="0" algn="ctr">
              <a:lnSpc>
                <a:spcPct val="107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To Workers of All Kinds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Slaves, obey your earthly masters with respect and fear, and with sincerity of heart, just as you would obey Christ. Obey them not only to win their favor when their eye is on you, but like slaves of Christ, doing the will of God from your heart. Serve wholeheartedly, as if you were serving the Lord, not men, because you know that the Lord will reward everyone for whatever good he does, whether he is slave or free.                      Eph. 6:5–8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To Employers and Supervisors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Masters, treat your slaves in the same way. Do not threaten them, since you know that He who is both their Master and yours is in heaven, and there is no favoritism with Him. Eph. 6:9</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To Youth</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Young men, in the same way be submissive to those who are older. All of you, clothe yourselves with humility toward one another, because, “God opposes the proud but gives grace to the humble.” Humble yourselves, therefore, under God’s mighty hand, that He may lift you up in due time. 1 Peter 5:5–6</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94653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FA0F17-632E-94A0-9676-167F4C667F12}"/>
              </a:ext>
            </a:extLst>
          </p:cNvPr>
          <p:cNvSpPr txBox="1"/>
          <p:nvPr/>
        </p:nvSpPr>
        <p:spPr>
          <a:xfrm>
            <a:off x="225942" y="138223"/>
            <a:ext cx="8692115" cy="5964646"/>
          </a:xfrm>
          <a:prstGeom prst="rect">
            <a:avLst/>
          </a:prstGeom>
          <a:noFill/>
        </p:spPr>
        <p:txBody>
          <a:bodyPr wrap="square" rtlCol="0">
            <a:spAutoFit/>
          </a:bodyPr>
          <a:lstStyle/>
          <a:p>
            <a:pPr marL="0" marR="0" indent="228600" algn="ctr">
              <a:lnSpc>
                <a:spcPct val="107000"/>
              </a:lnSpc>
              <a:spcAft>
                <a:spcPts val="800"/>
              </a:spcAft>
            </a:pPr>
            <a:r>
              <a:rPr lang="en-US" sz="2800" b="1" kern="0" dirty="0">
                <a:effectLst/>
                <a:latin typeface="Arial" panose="020B0604020202020204" pitchFamily="34" charset="0"/>
                <a:ea typeface="Aptos" panose="020B0004020202020204" pitchFamily="34" charset="0"/>
                <a:cs typeface="Times New Roman" panose="02020603050405020304" pitchFamily="18" charset="0"/>
              </a:rPr>
              <a:t>LIFE APPLICATION</a:t>
            </a:r>
          </a:p>
          <a:p>
            <a:pPr marL="0" marR="0" indent="228600" algn="ctr">
              <a:lnSpc>
                <a:spcPct val="107000"/>
              </a:lnSpc>
              <a:spcAft>
                <a:spcPts val="800"/>
              </a:spcAft>
            </a:pP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2800" kern="0" dirty="0">
                <a:effectLst/>
                <a:latin typeface="Arial" panose="020B0604020202020204" pitchFamily="34" charset="0"/>
                <a:ea typeface="Aptos" panose="020B0004020202020204" pitchFamily="34" charset="0"/>
                <a:cs typeface="Times New Roman" panose="02020603050405020304" pitchFamily="18" charset="0"/>
              </a:rPr>
              <a:t>Every Christian has a vocation = calling (</a:t>
            </a:r>
            <a:r>
              <a:rPr lang="en-US" sz="2800" kern="0" dirty="0" err="1">
                <a:effectLst/>
                <a:latin typeface="Arial" panose="020B0604020202020204" pitchFamily="34" charset="0"/>
                <a:ea typeface="Aptos" panose="020B0004020202020204" pitchFamily="34" charset="0"/>
                <a:cs typeface="Times New Roman" panose="02020603050405020304" pitchFamily="18" charset="0"/>
              </a:rPr>
              <a:t>vocatio</a:t>
            </a:r>
            <a:r>
              <a:rPr lang="en-US" sz="2800" kern="0" dirty="0">
                <a:effectLst/>
                <a:latin typeface="Arial" panose="020B0604020202020204" pitchFamily="34" charset="0"/>
                <a:ea typeface="Aptos" panose="020B0004020202020204" pitchFamily="34" charset="0"/>
                <a:cs typeface="Times New Roman" panose="02020603050405020304" pitchFamily="18" charset="0"/>
              </a:rPr>
              <a: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2800" kern="0" dirty="0">
                <a:effectLst/>
                <a:latin typeface="Arial" panose="020B0604020202020204" pitchFamily="34" charset="0"/>
                <a:ea typeface="Aptos" panose="020B0004020202020204" pitchFamily="34" charset="0"/>
                <a:cs typeface="Times New Roman" panose="02020603050405020304" pitchFamily="18" charset="0"/>
              </a:rPr>
              <a:t> We walk in faith toward God and                                            love for our neighbor.</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2800" kern="0" dirty="0">
                <a:effectLst/>
                <a:latin typeface="Arial" panose="020B0604020202020204" pitchFamily="34" charset="0"/>
                <a:ea typeface="Aptos" panose="020B0004020202020204" pitchFamily="34" charset="0"/>
                <a:cs typeface="Times New Roman" panose="02020603050405020304" pitchFamily="18" charset="0"/>
              </a:rPr>
              <a:t>(1</a:t>
            </a:r>
            <a:r>
              <a:rPr lang="en-US" sz="2800" kern="0" baseline="30000" dirty="0">
                <a:effectLst/>
                <a:latin typeface="Arial" panose="020B0604020202020204" pitchFamily="34" charset="0"/>
                <a:ea typeface="Aptos" panose="020B0004020202020204" pitchFamily="34" charset="0"/>
                <a:cs typeface="Times New Roman" panose="02020603050405020304" pitchFamily="18" charset="0"/>
              </a:rPr>
              <a:t>st</a:t>
            </a:r>
            <a:r>
              <a:rPr lang="en-US" sz="2800" kern="0" dirty="0">
                <a:effectLst/>
                <a:latin typeface="Arial" panose="020B0604020202020204" pitchFamily="34" charset="0"/>
                <a:ea typeface="Aptos" panose="020B0004020202020204" pitchFamily="34" charset="0"/>
                <a:cs typeface="Times New Roman" panose="02020603050405020304" pitchFamily="18" charset="0"/>
              </a:rPr>
              <a:t> and 2</a:t>
            </a:r>
            <a:r>
              <a:rPr lang="en-US" sz="2800" kern="0" baseline="30000" dirty="0">
                <a:effectLst/>
                <a:latin typeface="Arial" panose="020B0604020202020204" pitchFamily="34" charset="0"/>
                <a:ea typeface="Aptos" panose="020B0004020202020204" pitchFamily="34" charset="0"/>
                <a:cs typeface="Times New Roman" panose="02020603050405020304" pitchFamily="18" charset="0"/>
              </a:rPr>
              <a:t>nd</a:t>
            </a:r>
            <a:r>
              <a:rPr lang="en-US" sz="2800" kern="0" dirty="0">
                <a:effectLst/>
                <a:latin typeface="Arial" panose="020B0604020202020204" pitchFamily="34" charset="0"/>
                <a:ea typeface="Aptos" panose="020B0004020202020204" pitchFamily="34" charset="0"/>
                <a:cs typeface="Times New Roman" panose="02020603050405020304" pitchFamily="18" charset="0"/>
              </a:rPr>
              <a:t> Tables of the Law)</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2800" kern="0" dirty="0">
                <a:effectLst/>
                <a:latin typeface="Arial" panose="020B0604020202020204" pitchFamily="34" charset="0"/>
                <a:ea typeface="Aptos" panose="020B0004020202020204" pitchFamily="34" charset="0"/>
                <a:cs typeface="Times New Roman" panose="02020603050405020304" pitchFamily="18" charset="0"/>
              </a:rPr>
              <a:t>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2800" kern="0" dirty="0">
                <a:effectLst/>
                <a:latin typeface="Arial" panose="020B0604020202020204" pitchFamily="34" charset="0"/>
                <a:ea typeface="Aptos" panose="020B0004020202020204" pitchFamily="34" charset="0"/>
                <a:cs typeface="Times New Roman" panose="02020603050405020304" pitchFamily="18" charset="0"/>
              </a:rPr>
              <a:t>How do you balance the living out of                                   these six daily callings?: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228600" algn="ctr">
              <a:lnSpc>
                <a:spcPct val="107000"/>
              </a:lnSpc>
              <a:spcAft>
                <a:spcPts val="800"/>
              </a:spcAft>
            </a:pPr>
            <a:r>
              <a:rPr lang="en-US" sz="2800" kern="0" dirty="0">
                <a:effectLst/>
                <a:latin typeface="Arial" panose="020B0604020202020204" pitchFamily="34" charset="0"/>
                <a:ea typeface="Aptos" panose="020B0004020202020204" pitchFamily="34" charset="0"/>
                <a:cs typeface="Times New Roman" panose="02020603050405020304" pitchFamily="18" charset="0"/>
              </a:rPr>
              <a:t>Disciple of Christ – Spouse – Parent –</a:t>
            </a:r>
          </a:p>
          <a:p>
            <a:pPr marL="0" marR="0" indent="228600" algn="ctr">
              <a:lnSpc>
                <a:spcPct val="107000"/>
              </a:lnSpc>
              <a:spcAft>
                <a:spcPts val="800"/>
              </a:spcAft>
            </a:pPr>
            <a:r>
              <a:rPr lang="en-US" sz="2800" kern="0" dirty="0">
                <a:effectLst/>
                <a:latin typeface="Arial" panose="020B0604020202020204" pitchFamily="34" charset="0"/>
                <a:ea typeface="Aptos" panose="020B0004020202020204" pitchFamily="34" charset="0"/>
                <a:cs typeface="Times New Roman" panose="02020603050405020304" pitchFamily="18" charset="0"/>
              </a:rPr>
              <a:t> Occupation – Church Member - Citizen</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9897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873" y="629151"/>
            <a:ext cx="8453320" cy="5362575"/>
          </a:xfrm>
          <a:prstGeom prst="rect">
            <a:avLst/>
          </a:prstGeom>
        </p:spPr>
      </p:pic>
    </p:spTree>
    <p:extLst>
      <p:ext uri="{BB962C8B-B14F-4D97-AF65-F5344CB8AC3E}">
        <p14:creationId xmlns:p14="http://schemas.microsoft.com/office/powerpoint/2010/main" val="3559828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10" t="7834" b="10233"/>
          <a:stretch/>
        </p:blipFill>
        <p:spPr>
          <a:xfrm>
            <a:off x="1179095" y="156411"/>
            <a:ext cx="6845968" cy="6303068"/>
          </a:xfrm>
          <a:prstGeom prst="rect">
            <a:avLst/>
          </a:prstGeom>
        </p:spPr>
      </p:pic>
    </p:spTree>
    <p:extLst>
      <p:ext uri="{BB962C8B-B14F-4D97-AF65-F5344CB8AC3E}">
        <p14:creationId xmlns:p14="http://schemas.microsoft.com/office/powerpoint/2010/main" val="3247069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hesians 1:22 23 Artwork | Bib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803" y="278202"/>
            <a:ext cx="6315563" cy="63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83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5345" y="192505"/>
            <a:ext cx="6509086" cy="6509086"/>
          </a:xfrm>
          <a:prstGeom prst="rect">
            <a:avLst/>
          </a:prstGeom>
        </p:spPr>
      </p:pic>
    </p:spTree>
    <p:extLst>
      <p:ext uri="{BB962C8B-B14F-4D97-AF65-F5344CB8AC3E}">
        <p14:creationId xmlns:p14="http://schemas.microsoft.com/office/powerpoint/2010/main" val="2118433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373480" y="161340"/>
            <a:ext cx="6435014" cy="6426690"/>
          </a:xfrm>
          <a:prstGeom prst="rect">
            <a:avLst/>
          </a:prstGeom>
        </p:spPr>
      </p:pic>
    </p:spTree>
    <p:extLst>
      <p:ext uri="{BB962C8B-B14F-4D97-AF65-F5344CB8AC3E}">
        <p14:creationId xmlns:p14="http://schemas.microsoft.com/office/powerpoint/2010/main" val="1971412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891C6-B9BF-C2C3-1089-ABCFC86B1FE1}"/>
              </a:ext>
            </a:extLst>
          </p:cNvPr>
          <p:cNvPicPr>
            <a:picLocks noChangeAspect="1"/>
          </p:cNvPicPr>
          <p:nvPr/>
        </p:nvPicPr>
        <p:blipFill>
          <a:blip r:embed="rId2"/>
          <a:stretch>
            <a:fillRect/>
          </a:stretch>
        </p:blipFill>
        <p:spPr>
          <a:xfrm>
            <a:off x="1488559" y="468600"/>
            <a:ext cx="6492890" cy="5920799"/>
          </a:xfrm>
          <a:prstGeom prst="rect">
            <a:avLst/>
          </a:prstGeom>
        </p:spPr>
      </p:pic>
    </p:spTree>
    <p:extLst>
      <p:ext uri="{BB962C8B-B14F-4D97-AF65-F5344CB8AC3E}">
        <p14:creationId xmlns:p14="http://schemas.microsoft.com/office/powerpoint/2010/main" val="673716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D2D0-BEA6-B3B5-DD66-EBB33CFB73C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B2A3B58-6D13-CA35-8F9D-6B9AC8D8E258}"/>
              </a:ext>
            </a:extLst>
          </p:cNvPr>
          <p:cNvPicPr>
            <a:picLocks noGrp="1" noChangeAspect="1"/>
          </p:cNvPicPr>
          <p:nvPr>
            <p:ph idx="1"/>
          </p:nvPr>
        </p:nvPicPr>
        <p:blipFill>
          <a:blip r:embed="rId2"/>
          <a:stretch>
            <a:fillRect/>
          </a:stretch>
        </p:blipFill>
        <p:spPr>
          <a:xfrm>
            <a:off x="750925" y="1690689"/>
            <a:ext cx="7886700" cy="3105873"/>
          </a:xfrm>
          <a:prstGeom prst="rect">
            <a:avLst/>
          </a:prstGeom>
        </p:spPr>
      </p:pic>
    </p:spTree>
    <p:extLst>
      <p:ext uri="{BB962C8B-B14F-4D97-AF65-F5344CB8AC3E}">
        <p14:creationId xmlns:p14="http://schemas.microsoft.com/office/powerpoint/2010/main" val="2254259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7EB9-D6EC-A7BC-FCEE-AE00B99FEB4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D97CB11-1887-F5B7-CF1C-FA279FB5176E}"/>
              </a:ext>
            </a:extLst>
          </p:cNvPr>
          <p:cNvPicPr>
            <a:picLocks noGrp="1" noChangeAspect="1"/>
          </p:cNvPicPr>
          <p:nvPr>
            <p:ph idx="1"/>
          </p:nvPr>
        </p:nvPicPr>
        <p:blipFill>
          <a:blip r:embed="rId2"/>
          <a:stretch>
            <a:fillRect/>
          </a:stretch>
        </p:blipFill>
        <p:spPr>
          <a:xfrm>
            <a:off x="298403" y="549718"/>
            <a:ext cx="8433723" cy="5622482"/>
          </a:xfrm>
          <a:prstGeom prst="rect">
            <a:avLst/>
          </a:prstGeom>
        </p:spPr>
      </p:pic>
    </p:spTree>
    <p:extLst>
      <p:ext uri="{BB962C8B-B14F-4D97-AF65-F5344CB8AC3E}">
        <p14:creationId xmlns:p14="http://schemas.microsoft.com/office/powerpoint/2010/main" val="4152372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74514-D9E8-E292-03D2-840C7626E31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0AF2E8D-7756-67DB-DE8F-21938F6E89D7}"/>
              </a:ext>
            </a:extLst>
          </p:cNvPr>
          <p:cNvPicPr>
            <a:picLocks noGrp="1" noChangeAspect="1"/>
          </p:cNvPicPr>
          <p:nvPr>
            <p:ph idx="1"/>
          </p:nvPr>
        </p:nvPicPr>
        <p:blipFill>
          <a:blip r:embed="rId2"/>
          <a:stretch>
            <a:fillRect/>
          </a:stretch>
        </p:blipFill>
        <p:spPr>
          <a:xfrm>
            <a:off x="543588" y="938937"/>
            <a:ext cx="8254119" cy="4217854"/>
          </a:xfrm>
          <a:prstGeom prst="rect">
            <a:avLst/>
          </a:prstGeom>
        </p:spPr>
      </p:pic>
    </p:spTree>
    <p:extLst>
      <p:ext uri="{BB962C8B-B14F-4D97-AF65-F5344CB8AC3E}">
        <p14:creationId xmlns:p14="http://schemas.microsoft.com/office/powerpoint/2010/main" val="3923844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ttps://craigladams.com/blog/wordpress/wp-content/uploads/2015/02/christ_pantocrator_mosaic_hagia_sophia_656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933" y="132347"/>
            <a:ext cx="5366920" cy="65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596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33773F-2E45-7FE2-7E5F-F6035348743A}"/>
              </a:ext>
            </a:extLst>
          </p:cNvPr>
          <p:cNvPicPr>
            <a:picLocks noChangeAspect="1"/>
          </p:cNvPicPr>
          <p:nvPr/>
        </p:nvPicPr>
        <p:blipFill>
          <a:blip r:embed="rId2"/>
          <a:stretch>
            <a:fillRect/>
          </a:stretch>
        </p:blipFill>
        <p:spPr>
          <a:xfrm>
            <a:off x="1441432" y="298432"/>
            <a:ext cx="6261135" cy="6261135"/>
          </a:xfrm>
          <a:prstGeom prst="rect">
            <a:avLst/>
          </a:prstGeom>
        </p:spPr>
      </p:pic>
      <p:sp>
        <p:nvSpPr>
          <p:cNvPr id="2" name="Title 1">
            <a:extLst>
              <a:ext uri="{FF2B5EF4-FFF2-40B4-BE49-F238E27FC236}">
                <a16:creationId xmlns:a16="http://schemas.microsoft.com/office/drawing/2014/main" id="{9197F05B-E565-BE9C-686C-B16AC762D26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52A17D3-5737-DC4A-6F1C-12B466ABDD8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50976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8C38A-1765-9AAD-A779-E69CEDC85EC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D2D2928F-1EA6-AE67-1CC7-66948E12FD6B}"/>
              </a:ext>
            </a:extLst>
          </p:cNvPr>
          <p:cNvPicPr>
            <a:picLocks noGrp="1" noChangeAspect="1"/>
          </p:cNvPicPr>
          <p:nvPr>
            <p:ph idx="1"/>
          </p:nvPr>
        </p:nvPicPr>
        <p:blipFill>
          <a:blip r:embed="rId2"/>
          <a:stretch>
            <a:fillRect/>
          </a:stretch>
        </p:blipFill>
        <p:spPr>
          <a:xfrm>
            <a:off x="1375604" y="209476"/>
            <a:ext cx="5992757" cy="5992757"/>
          </a:xfrm>
          <a:prstGeom prst="rect">
            <a:avLst/>
          </a:prstGeom>
        </p:spPr>
      </p:pic>
    </p:spTree>
    <p:extLst>
      <p:ext uri="{BB962C8B-B14F-4D97-AF65-F5344CB8AC3E}">
        <p14:creationId xmlns:p14="http://schemas.microsoft.com/office/powerpoint/2010/main" val="4012151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4859-AD92-9ABB-6D87-0872B3A3E0A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6AE88D9-68BA-3F52-C0E2-0F9EF5A96095}"/>
              </a:ext>
            </a:extLst>
          </p:cNvPr>
          <p:cNvPicPr>
            <a:picLocks noGrp="1" noChangeAspect="1"/>
          </p:cNvPicPr>
          <p:nvPr>
            <p:ph idx="1"/>
          </p:nvPr>
        </p:nvPicPr>
        <p:blipFill rotWithShape="1">
          <a:blip r:embed="rId2"/>
          <a:srcRect l="16785" r="16485"/>
          <a:stretch/>
        </p:blipFill>
        <p:spPr>
          <a:xfrm>
            <a:off x="1259958" y="177577"/>
            <a:ext cx="6123838" cy="6127529"/>
          </a:xfrm>
          <a:prstGeom prst="rect">
            <a:avLst/>
          </a:prstGeom>
        </p:spPr>
      </p:pic>
    </p:spTree>
    <p:extLst>
      <p:ext uri="{BB962C8B-B14F-4D97-AF65-F5344CB8AC3E}">
        <p14:creationId xmlns:p14="http://schemas.microsoft.com/office/powerpoint/2010/main" val="1952219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3B30F-89F6-A83E-B264-D38941B8E15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8FE9504-E55D-E4F4-86C8-BB7E4818804F}"/>
              </a:ext>
            </a:extLst>
          </p:cNvPr>
          <p:cNvPicPr>
            <a:picLocks noGrp="1" noChangeAspect="1"/>
          </p:cNvPicPr>
          <p:nvPr>
            <p:ph idx="1"/>
          </p:nvPr>
        </p:nvPicPr>
        <p:blipFill>
          <a:blip r:embed="rId2"/>
          <a:stretch>
            <a:fillRect/>
          </a:stretch>
        </p:blipFill>
        <p:spPr>
          <a:xfrm>
            <a:off x="340043" y="241574"/>
            <a:ext cx="8335067" cy="6251300"/>
          </a:xfrm>
          <a:prstGeom prst="rect">
            <a:avLst/>
          </a:prstGeom>
        </p:spPr>
      </p:pic>
    </p:spTree>
    <p:extLst>
      <p:ext uri="{BB962C8B-B14F-4D97-AF65-F5344CB8AC3E}">
        <p14:creationId xmlns:p14="http://schemas.microsoft.com/office/powerpoint/2010/main" val="49092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93D1C-00A8-4501-46C0-3023115D589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FDEC3AD-D4E5-5E25-A588-EC308394DD02}"/>
              </a:ext>
            </a:extLst>
          </p:cNvPr>
          <p:cNvPicPr>
            <a:picLocks noGrp="1" noChangeAspect="1"/>
          </p:cNvPicPr>
          <p:nvPr>
            <p:ph idx="1"/>
          </p:nvPr>
        </p:nvPicPr>
        <p:blipFill>
          <a:blip r:embed="rId2"/>
          <a:stretch>
            <a:fillRect/>
          </a:stretch>
        </p:blipFill>
        <p:spPr>
          <a:xfrm>
            <a:off x="1545725" y="225423"/>
            <a:ext cx="6228539" cy="6228539"/>
          </a:xfrm>
          <a:prstGeom prst="rect">
            <a:avLst/>
          </a:prstGeom>
        </p:spPr>
      </p:pic>
    </p:spTree>
    <p:extLst>
      <p:ext uri="{BB962C8B-B14F-4D97-AF65-F5344CB8AC3E}">
        <p14:creationId xmlns:p14="http://schemas.microsoft.com/office/powerpoint/2010/main" val="210657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39146" y="453249"/>
            <a:ext cx="8065707" cy="6047756"/>
          </a:xfrm>
          <a:prstGeom prst="rect">
            <a:avLst/>
          </a:prstGeom>
        </p:spPr>
      </p:pic>
    </p:spTree>
    <p:extLst>
      <p:ext uri="{BB962C8B-B14F-4D97-AF65-F5344CB8AC3E}">
        <p14:creationId xmlns:p14="http://schemas.microsoft.com/office/powerpoint/2010/main" val="1761897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A43B03-5E80-7EC4-4D91-90906271B563}"/>
              </a:ext>
            </a:extLst>
          </p:cNvPr>
          <p:cNvPicPr>
            <a:picLocks noChangeAspect="1"/>
          </p:cNvPicPr>
          <p:nvPr/>
        </p:nvPicPr>
        <p:blipFill>
          <a:blip r:embed="rId2"/>
          <a:stretch>
            <a:fillRect/>
          </a:stretch>
        </p:blipFill>
        <p:spPr>
          <a:xfrm>
            <a:off x="485347" y="211844"/>
            <a:ext cx="5483938" cy="3083592"/>
          </a:xfrm>
          <a:prstGeom prst="rect">
            <a:avLst/>
          </a:prstGeom>
        </p:spPr>
      </p:pic>
      <p:pic>
        <p:nvPicPr>
          <p:cNvPr id="2052" name="Picture 4" descr="ancient ephesus map">
            <a:extLst>
              <a:ext uri="{FF2B5EF4-FFF2-40B4-BE49-F238E27FC236}">
                <a16:creationId xmlns:a16="http://schemas.microsoft.com/office/drawing/2014/main" id="{BCCB24F5-5CFC-F699-8762-613A6E098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5" y="3200030"/>
            <a:ext cx="4671276" cy="32418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hesus">
            <a:extLst>
              <a:ext uri="{FF2B5EF4-FFF2-40B4-BE49-F238E27FC236}">
                <a16:creationId xmlns:a16="http://schemas.microsoft.com/office/drawing/2014/main" id="{F7752060-D025-537D-0499-0F8FDE6FE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27" y="24736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66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41491" y="165265"/>
            <a:ext cx="4326961" cy="6486115"/>
          </a:xfrm>
          <a:prstGeom prst="rect">
            <a:avLst/>
          </a:prstGeom>
        </p:spPr>
      </p:pic>
    </p:spTree>
    <p:extLst>
      <p:ext uri="{BB962C8B-B14F-4D97-AF65-F5344CB8AC3E}">
        <p14:creationId xmlns:p14="http://schemas.microsoft.com/office/powerpoint/2010/main" val="3871079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679C-3DD0-7280-B9E4-5CF249DC95E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411773E-A5AE-2C00-6D2D-67A684401BDC}"/>
              </a:ext>
            </a:extLst>
          </p:cNvPr>
          <p:cNvPicPr>
            <a:picLocks noGrp="1" noChangeAspect="1"/>
          </p:cNvPicPr>
          <p:nvPr>
            <p:ph idx="1"/>
          </p:nvPr>
        </p:nvPicPr>
        <p:blipFill>
          <a:blip r:embed="rId2"/>
          <a:stretch>
            <a:fillRect/>
          </a:stretch>
        </p:blipFill>
        <p:spPr>
          <a:xfrm>
            <a:off x="628650" y="278588"/>
            <a:ext cx="7766000" cy="5824500"/>
          </a:xfrm>
          <a:prstGeom prst="rect">
            <a:avLst/>
          </a:prstGeom>
        </p:spPr>
      </p:pic>
    </p:spTree>
    <p:extLst>
      <p:ext uri="{BB962C8B-B14F-4D97-AF65-F5344CB8AC3E}">
        <p14:creationId xmlns:p14="http://schemas.microsoft.com/office/powerpoint/2010/main" val="2886371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200D-5E54-6EFE-2CC8-5D87AE19F43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314BB33-2EFB-2512-DEC8-B0B8D9F81817}"/>
              </a:ext>
            </a:extLst>
          </p:cNvPr>
          <p:cNvPicPr>
            <a:picLocks noGrp="1" noChangeAspect="1"/>
          </p:cNvPicPr>
          <p:nvPr>
            <p:ph idx="1"/>
          </p:nvPr>
        </p:nvPicPr>
        <p:blipFill>
          <a:blip r:embed="rId2"/>
          <a:stretch>
            <a:fillRect/>
          </a:stretch>
        </p:blipFill>
        <p:spPr>
          <a:xfrm>
            <a:off x="1646735" y="466134"/>
            <a:ext cx="5679097" cy="5679097"/>
          </a:xfrm>
          <a:prstGeom prst="rect">
            <a:avLst/>
          </a:prstGeom>
        </p:spPr>
      </p:pic>
    </p:spTree>
    <p:extLst>
      <p:ext uri="{BB962C8B-B14F-4D97-AF65-F5344CB8AC3E}">
        <p14:creationId xmlns:p14="http://schemas.microsoft.com/office/powerpoint/2010/main" val="370824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4B58-8E5E-D904-68A8-FF7342586EA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9930A8E-3528-5FEE-CECB-F4A5D3E08288}"/>
              </a:ext>
            </a:extLst>
          </p:cNvPr>
          <p:cNvPicPr>
            <a:picLocks noGrp="1" noChangeAspect="1"/>
          </p:cNvPicPr>
          <p:nvPr>
            <p:ph idx="1"/>
          </p:nvPr>
        </p:nvPicPr>
        <p:blipFill>
          <a:blip r:embed="rId2"/>
          <a:stretch>
            <a:fillRect/>
          </a:stretch>
        </p:blipFill>
        <p:spPr>
          <a:xfrm>
            <a:off x="628650" y="874011"/>
            <a:ext cx="7735712" cy="4351338"/>
          </a:xfrm>
          <a:prstGeom prst="rect">
            <a:avLst/>
          </a:prstGeom>
        </p:spPr>
      </p:pic>
    </p:spTree>
    <p:extLst>
      <p:ext uri="{BB962C8B-B14F-4D97-AF65-F5344CB8AC3E}">
        <p14:creationId xmlns:p14="http://schemas.microsoft.com/office/powerpoint/2010/main" val="4155989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6666"/>
          <a:stretch/>
        </p:blipFill>
        <p:spPr>
          <a:xfrm>
            <a:off x="425895" y="365126"/>
            <a:ext cx="8295708" cy="5807074"/>
          </a:xfrm>
          <a:prstGeom prst="rect">
            <a:avLst/>
          </a:prstGeom>
        </p:spPr>
      </p:pic>
    </p:spTree>
    <p:extLst>
      <p:ext uri="{BB962C8B-B14F-4D97-AF65-F5344CB8AC3E}">
        <p14:creationId xmlns:p14="http://schemas.microsoft.com/office/powerpoint/2010/main" val="3911618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300626"/>
            <a:ext cx="8277727" cy="6208295"/>
          </a:xfrm>
          <a:prstGeom prst="rect">
            <a:avLst/>
          </a:prstGeom>
        </p:spPr>
      </p:pic>
    </p:spTree>
    <p:extLst>
      <p:ext uri="{BB962C8B-B14F-4D97-AF65-F5344CB8AC3E}">
        <p14:creationId xmlns:p14="http://schemas.microsoft.com/office/powerpoint/2010/main" val="2786565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973"/>
          <a:stretch/>
        </p:blipFill>
        <p:spPr>
          <a:xfrm>
            <a:off x="359945" y="459456"/>
            <a:ext cx="8186120" cy="5772902"/>
          </a:xfrm>
          <a:prstGeom prst="rect">
            <a:avLst/>
          </a:prstGeom>
        </p:spPr>
      </p:pic>
    </p:spTree>
    <p:extLst>
      <p:ext uri="{BB962C8B-B14F-4D97-AF65-F5344CB8AC3E}">
        <p14:creationId xmlns:p14="http://schemas.microsoft.com/office/powerpoint/2010/main" val="1653001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526"/>
          <a:stretch/>
        </p:blipFill>
        <p:spPr>
          <a:xfrm>
            <a:off x="1238249" y="856497"/>
            <a:ext cx="6667500" cy="4774281"/>
          </a:xfrm>
          <a:prstGeom prst="rect">
            <a:avLst/>
          </a:prstGeom>
        </p:spPr>
      </p:pic>
    </p:spTree>
    <p:extLst>
      <p:ext uri="{BB962C8B-B14F-4D97-AF65-F5344CB8AC3E}">
        <p14:creationId xmlns:p14="http://schemas.microsoft.com/office/powerpoint/2010/main" val="2234205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EE003E1-555B-A301-8691-A916B2639202}"/>
              </a:ext>
            </a:extLst>
          </p:cNvPr>
          <p:cNvPicPr>
            <a:picLocks noGrp="1" noChangeAspect="1"/>
          </p:cNvPicPr>
          <p:nvPr>
            <p:ph idx="1"/>
          </p:nvPr>
        </p:nvPicPr>
        <p:blipFill>
          <a:blip r:embed="rId2"/>
          <a:stretch>
            <a:fillRect/>
          </a:stretch>
        </p:blipFill>
        <p:spPr>
          <a:xfrm>
            <a:off x="1368998" y="140937"/>
            <a:ext cx="6406004" cy="6406004"/>
          </a:xfrm>
          <a:prstGeom prst="rect">
            <a:avLst/>
          </a:prstGeom>
        </p:spPr>
      </p:pic>
    </p:spTree>
    <p:extLst>
      <p:ext uri="{BB962C8B-B14F-4D97-AF65-F5344CB8AC3E}">
        <p14:creationId xmlns:p14="http://schemas.microsoft.com/office/powerpoint/2010/main" val="1043711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7BE5-FFFF-D9B6-7691-80C202B4199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DF2271E-29CA-206F-845F-F12BC42F7EE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08D0403E-C2AE-09FC-877C-1FD83C59D510}"/>
              </a:ext>
            </a:extLst>
          </p:cNvPr>
          <p:cNvPicPr>
            <a:picLocks noChangeAspect="1"/>
          </p:cNvPicPr>
          <p:nvPr/>
        </p:nvPicPr>
        <p:blipFill>
          <a:blip r:embed="rId2"/>
          <a:stretch>
            <a:fillRect/>
          </a:stretch>
        </p:blipFill>
        <p:spPr>
          <a:xfrm>
            <a:off x="667173" y="408170"/>
            <a:ext cx="7809653" cy="6041660"/>
          </a:xfrm>
          <a:prstGeom prst="rect">
            <a:avLst/>
          </a:prstGeom>
        </p:spPr>
      </p:pic>
    </p:spTree>
    <p:extLst>
      <p:ext uri="{BB962C8B-B14F-4D97-AF65-F5344CB8AC3E}">
        <p14:creationId xmlns:p14="http://schemas.microsoft.com/office/powerpoint/2010/main" val="1575790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488AF5-2AD1-8F3C-132E-FB89131E9974}"/>
              </a:ext>
            </a:extLst>
          </p:cNvPr>
          <p:cNvPicPr>
            <a:picLocks noChangeAspect="1"/>
          </p:cNvPicPr>
          <p:nvPr/>
        </p:nvPicPr>
        <p:blipFill>
          <a:blip r:embed="rId2"/>
          <a:stretch>
            <a:fillRect/>
          </a:stretch>
        </p:blipFill>
        <p:spPr>
          <a:xfrm>
            <a:off x="701079" y="662611"/>
            <a:ext cx="7665775" cy="5629029"/>
          </a:xfrm>
          <a:prstGeom prst="rect">
            <a:avLst/>
          </a:prstGeom>
        </p:spPr>
      </p:pic>
    </p:spTree>
    <p:extLst>
      <p:ext uri="{BB962C8B-B14F-4D97-AF65-F5344CB8AC3E}">
        <p14:creationId xmlns:p14="http://schemas.microsoft.com/office/powerpoint/2010/main" val="937124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04310" y="216569"/>
            <a:ext cx="4051621" cy="6275721"/>
          </a:xfrm>
          <a:prstGeom prst="rect">
            <a:avLst/>
          </a:prstGeom>
        </p:spPr>
      </p:pic>
    </p:spTree>
    <p:extLst>
      <p:ext uri="{BB962C8B-B14F-4D97-AF65-F5344CB8AC3E}">
        <p14:creationId xmlns:p14="http://schemas.microsoft.com/office/powerpoint/2010/main" val="1026549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B9F88A-5E48-DDD5-DDBB-5B7BC50AB83B}"/>
              </a:ext>
            </a:extLst>
          </p:cNvPr>
          <p:cNvPicPr>
            <a:picLocks noChangeAspect="1"/>
          </p:cNvPicPr>
          <p:nvPr/>
        </p:nvPicPr>
        <p:blipFill>
          <a:blip r:embed="rId2"/>
          <a:stretch>
            <a:fillRect/>
          </a:stretch>
        </p:blipFill>
        <p:spPr>
          <a:xfrm>
            <a:off x="541646" y="1004776"/>
            <a:ext cx="8283377" cy="4734269"/>
          </a:xfrm>
          <a:prstGeom prst="rect">
            <a:avLst/>
          </a:prstGeom>
        </p:spPr>
      </p:pic>
    </p:spTree>
    <p:extLst>
      <p:ext uri="{BB962C8B-B14F-4D97-AF65-F5344CB8AC3E}">
        <p14:creationId xmlns:p14="http://schemas.microsoft.com/office/powerpoint/2010/main" val="2491203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8F0240-9072-E9D2-27C0-7CCF5DC81282}"/>
              </a:ext>
            </a:extLst>
          </p:cNvPr>
          <p:cNvPicPr>
            <a:picLocks noChangeAspect="1"/>
          </p:cNvPicPr>
          <p:nvPr/>
        </p:nvPicPr>
        <p:blipFill>
          <a:blip r:embed="rId2"/>
          <a:srcRect b="27373"/>
          <a:stretch/>
        </p:blipFill>
        <p:spPr>
          <a:xfrm>
            <a:off x="2540519" y="356190"/>
            <a:ext cx="3780536" cy="5944166"/>
          </a:xfrm>
          <a:prstGeom prst="rect">
            <a:avLst/>
          </a:prstGeom>
        </p:spPr>
      </p:pic>
    </p:spTree>
    <p:extLst>
      <p:ext uri="{BB962C8B-B14F-4D97-AF65-F5344CB8AC3E}">
        <p14:creationId xmlns:p14="http://schemas.microsoft.com/office/powerpoint/2010/main" val="1759534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74B6C3-9AB9-AFB2-0643-255331EC3650}"/>
              </a:ext>
            </a:extLst>
          </p:cNvPr>
          <p:cNvPicPr>
            <a:picLocks noChangeAspect="1"/>
          </p:cNvPicPr>
          <p:nvPr/>
        </p:nvPicPr>
        <p:blipFill>
          <a:blip r:embed="rId2"/>
          <a:stretch>
            <a:fillRect/>
          </a:stretch>
        </p:blipFill>
        <p:spPr>
          <a:xfrm>
            <a:off x="285750" y="214312"/>
            <a:ext cx="8572500" cy="6429375"/>
          </a:xfrm>
          <a:prstGeom prst="rect">
            <a:avLst/>
          </a:prstGeom>
        </p:spPr>
      </p:pic>
    </p:spTree>
    <p:extLst>
      <p:ext uri="{BB962C8B-B14F-4D97-AF65-F5344CB8AC3E}">
        <p14:creationId xmlns:p14="http://schemas.microsoft.com/office/powerpoint/2010/main" val="680597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497" y="637423"/>
            <a:ext cx="8129386" cy="5233988"/>
          </a:xfrm>
          <a:prstGeom prst="rect">
            <a:avLst/>
          </a:prstGeom>
        </p:spPr>
      </p:pic>
    </p:spTree>
    <p:extLst>
      <p:ext uri="{BB962C8B-B14F-4D97-AF65-F5344CB8AC3E}">
        <p14:creationId xmlns:p14="http://schemas.microsoft.com/office/powerpoint/2010/main" val="1451654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95208F-0AB0-5739-9C4F-8FD6FCDA361B}"/>
              </a:ext>
            </a:extLst>
          </p:cNvPr>
          <p:cNvPicPr>
            <a:picLocks noChangeAspect="1"/>
          </p:cNvPicPr>
          <p:nvPr/>
        </p:nvPicPr>
        <p:blipFill>
          <a:blip r:embed="rId2"/>
          <a:stretch>
            <a:fillRect/>
          </a:stretch>
        </p:blipFill>
        <p:spPr>
          <a:xfrm>
            <a:off x="942310" y="523322"/>
            <a:ext cx="7021476" cy="5266107"/>
          </a:xfrm>
          <a:prstGeom prst="rect">
            <a:avLst/>
          </a:prstGeom>
        </p:spPr>
      </p:pic>
    </p:spTree>
    <p:extLst>
      <p:ext uri="{BB962C8B-B14F-4D97-AF65-F5344CB8AC3E}">
        <p14:creationId xmlns:p14="http://schemas.microsoft.com/office/powerpoint/2010/main" val="2692945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61651E-9DF3-25CC-8547-AF7EBD51BB16}"/>
              </a:ext>
            </a:extLst>
          </p:cNvPr>
          <p:cNvPicPr>
            <a:picLocks noChangeAspect="1"/>
          </p:cNvPicPr>
          <p:nvPr/>
        </p:nvPicPr>
        <p:blipFill>
          <a:blip r:embed="rId2"/>
          <a:srcRect l="17719" t="11025" r="18557" b="25057"/>
          <a:stretch/>
        </p:blipFill>
        <p:spPr>
          <a:xfrm>
            <a:off x="669850" y="930349"/>
            <a:ext cx="8207069" cy="4630478"/>
          </a:xfrm>
          <a:prstGeom prst="rect">
            <a:avLst/>
          </a:prstGeom>
        </p:spPr>
      </p:pic>
    </p:spTree>
    <p:extLst>
      <p:ext uri="{BB962C8B-B14F-4D97-AF65-F5344CB8AC3E}">
        <p14:creationId xmlns:p14="http://schemas.microsoft.com/office/powerpoint/2010/main" val="1876333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D6773-7810-6B32-7C12-0FD51A8A71A7}"/>
              </a:ext>
            </a:extLst>
          </p:cNvPr>
          <p:cNvPicPr>
            <a:picLocks noChangeAspect="1"/>
          </p:cNvPicPr>
          <p:nvPr/>
        </p:nvPicPr>
        <p:blipFill>
          <a:blip r:embed="rId2"/>
          <a:srcRect l="22255" r="22012" b="13273"/>
          <a:stretch/>
        </p:blipFill>
        <p:spPr>
          <a:xfrm>
            <a:off x="1127051" y="575266"/>
            <a:ext cx="6640985" cy="5814902"/>
          </a:xfrm>
          <a:prstGeom prst="rect">
            <a:avLst/>
          </a:prstGeom>
        </p:spPr>
      </p:pic>
    </p:spTree>
    <p:extLst>
      <p:ext uri="{BB962C8B-B14F-4D97-AF65-F5344CB8AC3E}">
        <p14:creationId xmlns:p14="http://schemas.microsoft.com/office/powerpoint/2010/main" val="13399083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74C517-4C6C-81ED-77C8-9E733CEC6FA4}"/>
              </a:ext>
            </a:extLst>
          </p:cNvPr>
          <p:cNvPicPr>
            <a:picLocks noChangeAspect="1"/>
          </p:cNvPicPr>
          <p:nvPr/>
        </p:nvPicPr>
        <p:blipFill>
          <a:blip r:embed="rId2"/>
          <a:stretch>
            <a:fillRect/>
          </a:stretch>
        </p:blipFill>
        <p:spPr>
          <a:xfrm>
            <a:off x="318976" y="991870"/>
            <a:ext cx="8506047" cy="4464844"/>
          </a:xfrm>
          <a:prstGeom prst="rect">
            <a:avLst/>
          </a:prstGeom>
        </p:spPr>
      </p:pic>
    </p:spTree>
    <p:extLst>
      <p:ext uri="{BB962C8B-B14F-4D97-AF65-F5344CB8AC3E}">
        <p14:creationId xmlns:p14="http://schemas.microsoft.com/office/powerpoint/2010/main" val="3779391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6610" y="166477"/>
            <a:ext cx="5498432" cy="6532030"/>
          </a:xfrm>
          <a:prstGeom prst="rect">
            <a:avLst/>
          </a:prstGeom>
        </p:spPr>
      </p:pic>
    </p:spTree>
    <p:extLst>
      <p:ext uri="{BB962C8B-B14F-4D97-AF65-F5344CB8AC3E}">
        <p14:creationId xmlns:p14="http://schemas.microsoft.com/office/powerpoint/2010/main" val="441233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27C088-F5B1-F4CC-96AE-FFC6299E5B81}"/>
              </a:ext>
            </a:extLst>
          </p:cNvPr>
          <p:cNvPicPr>
            <a:picLocks noChangeAspect="1"/>
          </p:cNvPicPr>
          <p:nvPr/>
        </p:nvPicPr>
        <p:blipFill>
          <a:blip r:embed="rId2"/>
          <a:stretch>
            <a:fillRect/>
          </a:stretch>
        </p:blipFill>
        <p:spPr>
          <a:xfrm>
            <a:off x="532116" y="312579"/>
            <a:ext cx="8017552" cy="5389577"/>
          </a:xfrm>
          <a:prstGeom prst="rect">
            <a:avLst/>
          </a:prstGeom>
        </p:spPr>
      </p:pic>
    </p:spTree>
    <p:extLst>
      <p:ext uri="{BB962C8B-B14F-4D97-AF65-F5344CB8AC3E}">
        <p14:creationId xmlns:p14="http://schemas.microsoft.com/office/powerpoint/2010/main" val="3055428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7934" y="868529"/>
            <a:ext cx="6667500" cy="5000625"/>
          </a:xfrm>
          <a:prstGeom prst="rect">
            <a:avLst/>
          </a:prstGeom>
        </p:spPr>
      </p:pic>
    </p:spTree>
    <p:extLst>
      <p:ext uri="{BB962C8B-B14F-4D97-AF65-F5344CB8AC3E}">
        <p14:creationId xmlns:p14="http://schemas.microsoft.com/office/powerpoint/2010/main" val="3979874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155" y="1187116"/>
            <a:ext cx="8191500" cy="3810000"/>
          </a:xfrm>
          <a:prstGeom prst="rect">
            <a:avLst/>
          </a:prstGeom>
        </p:spPr>
      </p:pic>
    </p:spTree>
    <p:extLst>
      <p:ext uri="{BB962C8B-B14F-4D97-AF65-F5344CB8AC3E}">
        <p14:creationId xmlns:p14="http://schemas.microsoft.com/office/powerpoint/2010/main" val="3291515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1E2659-E8C2-EF70-C36B-73746CBA8AA1}"/>
              </a:ext>
            </a:extLst>
          </p:cNvPr>
          <p:cNvPicPr>
            <a:picLocks noChangeAspect="1"/>
          </p:cNvPicPr>
          <p:nvPr/>
        </p:nvPicPr>
        <p:blipFill>
          <a:blip r:embed="rId2"/>
          <a:stretch>
            <a:fillRect/>
          </a:stretch>
        </p:blipFill>
        <p:spPr>
          <a:xfrm>
            <a:off x="1196228" y="1026745"/>
            <a:ext cx="6409524" cy="4828571"/>
          </a:xfrm>
          <a:prstGeom prst="rect">
            <a:avLst/>
          </a:prstGeom>
        </p:spPr>
      </p:pic>
    </p:spTree>
    <p:extLst>
      <p:ext uri="{BB962C8B-B14F-4D97-AF65-F5344CB8AC3E}">
        <p14:creationId xmlns:p14="http://schemas.microsoft.com/office/powerpoint/2010/main" val="2196103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89BFF2-4D35-5F6B-D3CB-2A582F8210AC}"/>
              </a:ext>
            </a:extLst>
          </p:cNvPr>
          <p:cNvSpPr txBox="1"/>
          <p:nvPr/>
        </p:nvSpPr>
        <p:spPr>
          <a:xfrm>
            <a:off x="155291" y="282102"/>
            <a:ext cx="8649586" cy="5856668"/>
          </a:xfrm>
          <a:prstGeom prst="rect">
            <a:avLst/>
          </a:prstGeom>
          <a:noFill/>
        </p:spPr>
        <p:txBody>
          <a:bodyPr wrap="square" rtlCol="0">
            <a:spAutoFit/>
          </a:bodyPr>
          <a:lstStyle/>
          <a:p>
            <a:pPr marL="0" marR="0" algn="ctr">
              <a:lnSpc>
                <a:spcPct val="107000"/>
              </a:lnSpc>
              <a:spcAft>
                <a:spcPts val="80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THE TEXT (Ephesians 6:1-9)</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(1</a:t>
            </a:r>
            <a:r>
              <a:rPr lang="en-US" sz="3200" b="1" kern="100" dirty="0">
                <a:effectLst/>
                <a:latin typeface="Aptos" panose="020B0004020202020204" pitchFamily="34" charset="0"/>
                <a:ea typeface="Aptos" panose="020B0004020202020204" pitchFamily="34" charset="0"/>
                <a:cs typeface="Times New Roman" panose="02020603050405020304" pitchFamily="18" charset="0"/>
              </a:rPr>
              <a:t>)  Children</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 obey your parents </a:t>
            </a:r>
            <a:r>
              <a:rPr lang="en-US" sz="3200" b="1" kern="100" dirty="0">
                <a:effectLst/>
                <a:latin typeface="Aptos" panose="020B0004020202020204" pitchFamily="34" charset="0"/>
                <a:ea typeface="Aptos" panose="020B0004020202020204" pitchFamily="34" charset="0"/>
                <a:cs typeface="Times New Roman" panose="02020603050405020304" pitchFamily="18" charset="0"/>
              </a:rPr>
              <a:t>in the Lord,                              </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 for this is right.</a:t>
            </a:r>
          </a:p>
          <a:p>
            <a:pPr marL="0" marR="0" algn="ctr">
              <a:lnSpc>
                <a:spcPct val="107000"/>
              </a:lnSpc>
              <a:spcAft>
                <a:spcPts val="80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(2) "Honor your father and mother" (this is the first commandment with a promise),</a:t>
            </a:r>
          </a:p>
          <a:p>
            <a:pPr marL="0" marR="0" algn="ctr">
              <a:lnSpc>
                <a:spcPct val="107000"/>
              </a:lnSpc>
              <a:spcAft>
                <a:spcPts val="80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(3) "that it may go well with you and that you may live long in the land."</a:t>
            </a:r>
          </a:p>
          <a:p>
            <a:pPr marL="0" marR="0" algn="ctr">
              <a:lnSpc>
                <a:spcPct val="107000"/>
              </a:lnSpc>
              <a:spcAft>
                <a:spcPts val="80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ctr">
              <a:lnSpc>
                <a:spcPct val="107000"/>
              </a:lnSpc>
              <a:spcAft>
                <a:spcPts val="80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(Ex 20:6-12;   Dt 5:16;   Prov 1:8;  6:20;  23:22;                            Col 3:20;   1 Tim 4:8) </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30212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7E6FC7-F6F9-75A8-49CF-0F0EACD4F6EF}"/>
              </a:ext>
            </a:extLst>
          </p:cNvPr>
          <p:cNvSpPr txBox="1"/>
          <p:nvPr/>
        </p:nvSpPr>
        <p:spPr>
          <a:xfrm>
            <a:off x="164246" y="520716"/>
            <a:ext cx="8581033" cy="5570307"/>
          </a:xfrm>
          <a:prstGeom prst="rect">
            <a:avLst/>
          </a:prstGeom>
          <a:noFill/>
        </p:spPr>
        <p:txBody>
          <a:bodyPr wrap="square" rtlCol="0">
            <a:spAutoFit/>
          </a:bodyPr>
          <a:lstStyle/>
          <a:p>
            <a:pPr marL="0" marR="0" algn="ctr">
              <a:lnSpc>
                <a:spcPct val="107000"/>
              </a:lnSpc>
              <a:spcAft>
                <a:spcPts val="800"/>
              </a:spcAft>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(4) </a:t>
            </a:r>
            <a:r>
              <a:rPr lang="en-US" sz="3600" b="1" kern="100" dirty="0">
                <a:effectLst/>
                <a:latin typeface="Aptos" panose="020B0004020202020204" pitchFamily="34" charset="0"/>
                <a:ea typeface="Aptos" panose="020B0004020202020204" pitchFamily="34" charset="0"/>
                <a:cs typeface="Times New Roman" panose="02020603050405020304" pitchFamily="18" charset="0"/>
              </a:rPr>
              <a:t>Fathers</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 do not provoke your children to anger,</a:t>
            </a:r>
          </a:p>
          <a:p>
            <a:pPr marL="0" marR="0" algn="ctr">
              <a:lnSpc>
                <a:spcPct val="107000"/>
              </a:lnSpc>
              <a:spcAft>
                <a:spcPts val="800"/>
              </a:spcAft>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 but bring them up in the discipline and instruction </a:t>
            </a:r>
            <a:r>
              <a:rPr lang="en-US" sz="3600" b="1" kern="100" dirty="0">
                <a:effectLst/>
                <a:latin typeface="Aptos" panose="020B0004020202020204" pitchFamily="34" charset="0"/>
                <a:ea typeface="Aptos" panose="020B0004020202020204" pitchFamily="34" charset="0"/>
                <a:cs typeface="Times New Roman" panose="02020603050405020304" pitchFamily="18" charset="0"/>
              </a:rPr>
              <a:t>of the Lord.</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ctr">
              <a:lnSpc>
                <a:spcPct val="107000"/>
              </a:lnSpc>
              <a:spcAft>
                <a:spcPts val="800"/>
              </a:spcAft>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(Gen 18:19;    Dt 4:9;  6:7,20;  11:19;                       Ps 78:4;    Prov 13:24;  19:18;  22:6;  29:17;  </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 2 Tim 3:15;    Col 3:21) </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pPr>
            <a:endParaRPr lang="en-US" sz="1400" kern="100" dirty="0">
              <a:latin typeface="Aptos" panose="020B0004020202020204"/>
              <a:ea typeface="Aptos" panose="020B0004020202020204"/>
              <a:cs typeface="Times New Roman" panose="02020603050405020304" pitchFamily="18" charset="0"/>
            </a:endParaRPr>
          </a:p>
        </p:txBody>
      </p:sp>
    </p:spTree>
    <p:extLst>
      <p:ext uri="{BB962C8B-B14F-4D97-AF65-F5344CB8AC3E}">
        <p14:creationId xmlns:p14="http://schemas.microsoft.com/office/powerpoint/2010/main" val="3226793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691" y="226642"/>
            <a:ext cx="8546618" cy="6139373"/>
          </a:xfrm>
          <a:prstGeom prst="rect">
            <a:avLst/>
          </a:prstGeom>
          <a:noFill/>
        </p:spPr>
        <p:txBody>
          <a:bodyPr wrap="square" rtlCol="0">
            <a:spAutoFit/>
          </a:bodyPr>
          <a:lstStyle/>
          <a:p>
            <a:pPr marL="0" marR="0" algn="ct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(5) </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Slaves,</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obey your earthly masters with fear and trembling, with a sincere heart, as you would </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Christ,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(6) not by the way of eye-service, as people-pleasers, </a:t>
            </a:r>
          </a:p>
          <a:p>
            <a:pPr marL="0" marR="0" algn="ct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but as servants </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of Christ</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doing </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the will of God</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from the heart,</a:t>
            </a:r>
          </a:p>
          <a:p>
            <a:pPr marL="0" marR="0" algn="ct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(7) rendering service with a good will </a:t>
            </a:r>
          </a:p>
          <a:p>
            <a:pPr marL="0" marR="0" algn="ct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as </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to the Lord</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and not to man,</a:t>
            </a:r>
          </a:p>
          <a:p>
            <a:pPr marL="0" marR="0" algn="ct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(8) knowing that whatever good anyone does,</a:t>
            </a:r>
          </a:p>
          <a:p>
            <a:pPr marL="0" marR="0" algn="ct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this he will receive back from </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the Lord,</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whether he is a slave or free.</a:t>
            </a:r>
          </a:p>
          <a:p>
            <a:pPr marL="0" marR="0" algn="ctr">
              <a:lnSpc>
                <a:spcPct val="107000"/>
              </a:lnSpc>
              <a:spcAft>
                <a:spcPts val="800"/>
              </a:spcAf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(Ps 62:12;    Mt 16: 27;     Rom 2:6; 6:22;   </a:t>
            </a:r>
          </a:p>
          <a:p>
            <a:pPr marL="0" marR="0" algn="ctr">
              <a:lnSpc>
                <a:spcPct val="107000"/>
              </a:lnSpc>
              <a:spcAft>
                <a:spcPts val="800"/>
              </a:spcAf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 1 Cor 3:8;  7:22;  12:13;     2 Cor 5:10;  11:3;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Gal 1:10; 3:28;      </a:t>
            </a:r>
            <a:r>
              <a:rPr lang="en-US" sz="2400" b="1" kern="100" dirty="0" err="1">
                <a:effectLst/>
                <a:latin typeface="Aptos" panose="020B0004020202020204" pitchFamily="34" charset="0"/>
                <a:ea typeface="Aptos" panose="020B0004020202020204" pitchFamily="34" charset="0"/>
                <a:cs typeface="Times New Roman" panose="02020603050405020304" pitchFamily="18" charset="0"/>
              </a:rPr>
              <a:t>Php</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 2:12;    Col 3:11,22-24;   </a:t>
            </a:r>
          </a:p>
          <a:p>
            <a:pPr marL="0" marR="0" algn="ctr">
              <a:lnSpc>
                <a:spcPct val="107000"/>
              </a:lnSpc>
              <a:spcAft>
                <a:spcPts val="800"/>
              </a:spcAf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 1 Tim 6:1;   Titus 2:9,10;   1 Pet 2:18)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323759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13F273D688D644A8DFEEC1331A500D" ma:contentTypeVersion="14" ma:contentTypeDescription="Create a new document." ma:contentTypeScope="" ma:versionID="e3670773108b02e6dbd0c6a242a6a984">
  <xsd:schema xmlns:xsd="http://www.w3.org/2001/XMLSchema" xmlns:xs="http://www.w3.org/2001/XMLSchema" xmlns:p="http://schemas.microsoft.com/office/2006/metadata/properties" xmlns:ns3="1cab3fb3-5c0c-48ac-bcd1-1a6ef77007e7" targetNamespace="http://schemas.microsoft.com/office/2006/metadata/properties" ma:root="true" ma:fieldsID="f0c6efcee87595f0d6d354eab79b8f2b" ns3:_="">
    <xsd:import namespace="1cab3fb3-5c0c-48ac-bcd1-1a6ef77007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ab3fb3-5c0c-48ac-bcd1-1a6ef7700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5A0BD0-C146-45D8-AA17-A70969CC8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ab3fb3-5c0c-48ac-bcd1-1a6ef77007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CA98CC-6CB1-4513-BE84-A40FCFBA4157}">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purl.org/dc/terms/"/>
    <ds:schemaRef ds:uri="1cab3fb3-5c0c-48ac-bcd1-1a6ef77007e7"/>
    <ds:schemaRef ds:uri="http://www.w3.org/XML/1998/namespace"/>
    <ds:schemaRef ds:uri="http://purl.org/dc/dcmitype/"/>
  </ds:schemaRefs>
</ds:datastoreItem>
</file>

<file path=customXml/itemProps3.xml><?xml version="1.0" encoding="utf-8"?>
<ds:datastoreItem xmlns:ds="http://schemas.openxmlformats.org/officeDocument/2006/customXml" ds:itemID="{01E79545-1BE1-4DDC-B6CB-B0EA302E8C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698</TotalTime>
  <Words>748</Words>
  <Application>Microsoft Office PowerPoint</Application>
  <PresentationFormat>On-screen Show (4:3)</PresentationFormat>
  <Paragraphs>54</Paragraphs>
  <Slides>51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141</cp:revision>
  <cp:lastPrinted>2024-09-13T19:43:02Z</cp:lastPrinted>
  <dcterms:created xsi:type="dcterms:W3CDTF">2016-02-18T03:34:46Z</dcterms:created>
  <dcterms:modified xsi:type="dcterms:W3CDTF">2025-01-31T15:34:55Z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0x0101001513F273D688D644A8DFEEC1331A500D</vt:lpwstr>
  </property>
</Properties>
</file>