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74" r:id="rId5"/>
    <p:sldId id="323" r:id="rId6"/>
    <p:sldId id="293" r:id="rId7"/>
    <p:sldId id="261" r:id="rId8"/>
    <p:sldId id="263" r:id="rId9"/>
    <p:sldId id="270" r:id="rId10"/>
    <p:sldId id="355" r:id="rId11"/>
    <p:sldId id="360" r:id="rId12"/>
    <p:sldId id="371" r:id="rId13"/>
    <p:sldId id="366" r:id="rId14"/>
    <p:sldId id="367" r:id="rId15"/>
    <p:sldId id="369" r:id="rId16"/>
    <p:sldId id="373" r:id="rId17"/>
    <p:sldId id="374" r:id="rId18"/>
    <p:sldId id="375" r:id="rId19"/>
    <p:sldId id="376" r:id="rId20"/>
    <p:sldId id="300" r:id="rId21"/>
    <p:sldId id="302" r:id="rId22"/>
    <p:sldId id="304" r:id="rId23"/>
    <p:sldId id="310" r:id="rId24"/>
    <p:sldId id="311" r:id="rId25"/>
    <p:sldId id="312" r:id="rId26"/>
    <p:sldId id="314" r:id="rId27"/>
    <p:sldId id="316" r:id="rId28"/>
    <p:sldId id="317" r:id="rId29"/>
    <p:sldId id="318" r:id="rId30"/>
    <p:sldId id="320" r:id="rId31"/>
    <p:sldId id="321" r:id="rId32"/>
    <p:sldId id="322" r:id="rId33"/>
    <p:sldId id="325" r:id="rId34"/>
    <p:sldId id="326" r:id="rId35"/>
    <p:sldId id="330" r:id="rId36"/>
    <p:sldId id="331" r:id="rId37"/>
    <p:sldId id="333" r:id="rId38"/>
    <p:sldId id="337" r:id="rId39"/>
    <p:sldId id="342" r:id="rId40"/>
    <p:sldId id="344" r:id="rId41"/>
    <p:sldId id="345" r:id="rId42"/>
    <p:sldId id="348" r:id="rId43"/>
    <p:sldId id="349" r:id="rId44"/>
    <p:sldId id="354" r:id="rId45"/>
    <p:sldId id="359" r:id="rId46"/>
    <p:sldId id="361" r:id="rId47"/>
    <p:sldId id="362" r:id="rId48"/>
    <p:sldId id="365" r:id="rId49"/>
    <p:sldId id="370" r:id="rId50"/>
    <p:sldId id="372" r:id="rId51"/>
    <p:sldId id="377"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37302C-BEFB-4BBF-BEB4-079309977910}" v="7" dt="2024-11-26T22:56:55.9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6" autoAdjust="0"/>
    <p:restoredTop sz="92558" autoAdjust="0"/>
  </p:normalViewPr>
  <p:slideViewPr>
    <p:cSldViewPr snapToGrid="0">
      <p:cViewPr varScale="1">
        <p:scale>
          <a:sx n="60" d="100"/>
          <a:sy n="60" d="100"/>
        </p:scale>
        <p:origin x="1524" y="38"/>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B437302C-BEFB-4BBF-BEB4-079309977910}"/>
    <pc:docChg chg="undo custSel addSld modSld">
      <pc:chgData name="David Nehrenz" userId="491cf678-319b-4c35-abbe-fee1955a26b5" providerId="ADAL" clId="{B437302C-BEFB-4BBF-BEB4-079309977910}" dt="2024-11-26T22:59:19.144" v="334" actId="1076"/>
      <pc:docMkLst>
        <pc:docMk/>
      </pc:docMkLst>
      <pc:sldChg chg="modSp mod">
        <pc:chgData name="David Nehrenz" userId="491cf678-319b-4c35-abbe-fee1955a26b5" providerId="ADAL" clId="{B437302C-BEFB-4BBF-BEB4-079309977910}" dt="2024-11-26T22:48:52.409" v="12" actId="20577"/>
        <pc:sldMkLst>
          <pc:docMk/>
          <pc:sldMk cId="3002449140" sldId="274"/>
        </pc:sldMkLst>
        <pc:spChg chg="mod">
          <ac:chgData name="David Nehrenz" userId="491cf678-319b-4c35-abbe-fee1955a26b5" providerId="ADAL" clId="{B437302C-BEFB-4BBF-BEB4-079309977910}" dt="2024-11-26T22:48:52.409" v="12" actId="20577"/>
          <ac:spMkLst>
            <pc:docMk/>
            <pc:sldMk cId="3002449140" sldId="274"/>
            <ac:spMk id="3" creationId="{00000000-0000-0000-0000-000000000000}"/>
          </ac:spMkLst>
        </pc:spChg>
      </pc:sldChg>
      <pc:sldChg chg="addSp delSp modSp mod">
        <pc:chgData name="David Nehrenz" userId="491cf678-319b-4c35-abbe-fee1955a26b5" providerId="ADAL" clId="{B437302C-BEFB-4BBF-BEB4-079309977910}" dt="2024-11-26T22:57:57.416" v="239" actId="1076"/>
        <pc:sldMkLst>
          <pc:docMk/>
          <pc:sldMk cId="673716508" sldId="323"/>
        </pc:sldMkLst>
        <pc:picChg chg="del">
          <ac:chgData name="David Nehrenz" userId="491cf678-319b-4c35-abbe-fee1955a26b5" providerId="ADAL" clId="{B437302C-BEFB-4BBF-BEB4-079309977910}" dt="2024-11-26T22:48:55.704" v="13" actId="478"/>
          <ac:picMkLst>
            <pc:docMk/>
            <pc:sldMk cId="673716508" sldId="323"/>
            <ac:picMk id="2" creationId="{D82483FA-1627-9B25-3400-01255FE28157}"/>
          </ac:picMkLst>
        </pc:picChg>
        <pc:picChg chg="add del mod">
          <ac:chgData name="David Nehrenz" userId="491cf678-319b-4c35-abbe-fee1955a26b5" providerId="ADAL" clId="{B437302C-BEFB-4BBF-BEB4-079309977910}" dt="2024-11-26T22:49:04.712" v="18" actId="478"/>
          <ac:picMkLst>
            <pc:docMk/>
            <pc:sldMk cId="673716508" sldId="323"/>
            <ac:picMk id="3" creationId="{0D4AE0EC-9A42-DE24-9F66-8D094A46D919}"/>
          </ac:picMkLst>
        </pc:picChg>
        <pc:picChg chg="add mod modCrop">
          <ac:chgData name="David Nehrenz" userId="491cf678-319b-4c35-abbe-fee1955a26b5" providerId="ADAL" clId="{B437302C-BEFB-4BBF-BEB4-079309977910}" dt="2024-11-26T22:57:57.416" v="239" actId="1076"/>
          <ac:picMkLst>
            <pc:docMk/>
            <pc:sldMk cId="673716508" sldId="323"/>
            <ac:picMk id="4" creationId="{FF755661-065C-895B-70E9-1B288ED51CFB}"/>
          </ac:picMkLst>
        </pc:picChg>
      </pc:sldChg>
      <pc:sldChg chg="modSp mod">
        <pc:chgData name="David Nehrenz" userId="491cf678-319b-4c35-abbe-fee1955a26b5" providerId="ADAL" clId="{B437302C-BEFB-4BBF-BEB4-079309977910}" dt="2024-11-26T22:58:08.808" v="282" actId="20577"/>
        <pc:sldMkLst>
          <pc:docMk/>
          <pc:sldMk cId="410657217" sldId="355"/>
        </pc:sldMkLst>
        <pc:spChg chg="mod">
          <ac:chgData name="David Nehrenz" userId="491cf678-319b-4c35-abbe-fee1955a26b5" providerId="ADAL" clId="{B437302C-BEFB-4BBF-BEB4-079309977910}" dt="2024-11-26T22:58:08.808" v="282" actId="20577"/>
          <ac:spMkLst>
            <pc:docMk/>
            <pc:sldMk cId="410657217" sldId="355"/>
            <ac:spMk id="5" creationId="{7F8E737D-E6A9-61A8-BB08-AA8B262789FD}"/>
          </ac:spMkLst>
        </pc:spChg>
      </pc:sldChg>
      <pc:sldChg chg="modSp mod">
        <pc:chgData name="David Nehrenz" userId="491cf678-319b-4c35-abbe-fee1955a26b5" providerId="ADAL" clId="{B437302C-BEFB-4BBF-BEB4-079309977910}" dt="2024-11-26T22:58:30.979" v="330" actId="20577"/>
        <pc:sldMkLst>
          <pc:docMk/>
          <pc:sldMk cId="160679944" sldId="360"/>
        </pc:sldMkLst>
        <pc:spChg chg="mod">
          <ac:chgData name="David Nehrenz" userId="491cf678-319b-4c35-abbe-fee1955a26b5" providerId="ADAL" clId="{B437302C-BEFB-4BBF-BEB4-079309977910}" dt="2024-11-26T22:58:30.979" v="330" actId="20577"/>
          <ac:spMkLst>
            <pc:docMk/>
            <pc:sldMk cId="160679944" sldId="360"/>
            <ac:spMk id="4" creationId="{041DC3A3-C6C9-3D15-F306-EA2924303E24}"/>
          </ac:spMkLst>
        </pc:spChg>
      </pc:sldChg>
      <pc:sldChg chg="modSp mod">
        <pc:chgData name="David Nehrenz" userId="491cf678-319b-4c35-abbe-fee1955a26b5" providerId="ADAL" clId="{B437302C-BEFB-4BBF-BEB4-079309977910}" dt="2024-11-26T22:52:25.287" v="150" actId="1076"/>
        <pc:sldMkLst>
          <pc:docMk/>
          <pc:sldMk cId="2263401043" sldId="366"/>
        </pc:sldMkLst>
        <pc:spChg chg="mod">
          <ac:chgData name="David Nehrenz" userId="491cf678-319b-4c35-abbe-fee1955a26b5" providerId="ADAL" clId="{B437302C-BEFB-4BBF-BEB4-079309977910}" dt="2024-11-26T22:52:25.287" v="150" actId="1076"/>
          <ac:spMkLst>
            <pc:docMk/>
            <pc:sldMk cId="2263401043" sldId="366"/>
            <ac:spMk id="4" creationId="{00000000-0000-0000-0000-000000000000}"/>
          </ac:spMkLst>
        </pc:spChg>
      </pc:sldChg>
      <pc:sldChg chg="modSp mod">
        <pc:chgData name="David Nehrenz" userId="491cf678-319b-4c35-abbe-fee1955a26b5" providerId="ADAL" clId="{B437302C-BEFB-4BBF-BEB4-079309977910}" dt="2024-11-26T22:52:55.239" v="154" actId="1076"/>
        <pc:sldMkLst>
          <pc:docMk/>
          <pc:sldMk cId="3732221821" sldId="367"/>
        </pc:sldMkLst>
        <pc:spChg chg="mod">
          <ac:chgData name="David Nehrenz" userId="491cf678-319b-4c35-abbe-fee1955a26b5" providerId="ADAL" clId="{B437302C-BEFB-4BBF-BEB4-079309977910}" dt="2024-11-26T22:52:55.239" v="154" actId="1076"/>
          <ac:spMkLst>
            <pc:docMk/>
            <pc:sldMk cId="3732221821" sldId="367"/>
            <ac:spMk id="4" creationId="{00000000-0000-0000-0000-000000000000}"/>
          </ac:spMkLst>
        </pc:spChg>
      </pc:sldChg>
      <pc:sldChg chg="modSp mod">
        <pc:chgData name="David Nehrenz" userId="491cf678-319b-4c35-abbe-fee1955a26b5" providerId="ADAL" clId="{B437302C-BEFB-4BBF-BEB4-079309977910}" dt="2024-11-26T22:53:25.590" v="182" actId="20577"/>
        <pc:sldMkLst>
          <pc:docMk/>
          <pc:sldMk cId="320221869" sldId="369"/>
        </pc:sldMkLst>
        <pc:spChg chg="mod">
          <ac:chgData name="David Nehrenz" userId="491cf678-319b-4c35-abbe-fee1955a26b5" providerId="ADAL" clId="{B437302C-BEFB-4BBF-BEB4-079309977910}" dt="2024-11-26T22:53:25.590" v="182" actId="20577"/>
          <ac:spMkLst>
            <pc:docMk/>
            <pc:sldMk cId="320221869" sldId="369"/>
            <ac:spMk id="4" creationId="{00000000-0000-0000-0000-000000000000}"/>
          </ac:spMkLst>
        </pc:spChg>
      </pc:sldChg>
      <pc:sldChg chg="modSp mod">
        <pc:chgData name="David Nehrenz" userId="491cf678-319b-4c35-abbe-fee1955a26b5" providerId="ADAL" clId="{B437302C-BEFB-4BBF-BEB4-079309977910}" dt="2024-11-26T22:51:47.305" v="147" actId="20577"/>
        <pc:sldMkLst>
          <pc:docMk/>
          <pc:sldMk cId="2070556305" sldId="371"/>
        </pc:sldMkLst>
        <pc:spChg chg="mod">
          <ac:chgData name="David Nehrenz" userId="491cf678-319b-4c35-abbe-fee1955a26b5" providerId="ADAL" clId="{B437302C-BEFB-4BBF-BEB4-079309977910}" dt="2024-11-26T22:51:47.305" v="147" actId="20577"/>
          <ac:spMkLst>
            <pc:docMk/>
            <pc:sldMk cId="2070556305" sldId="371"/>
            <ac:spMk id="4" creationId="{00000000-0000-0000-0000-000000000000}"/>
          </ac:spMkLst>
        </pc:spChg>
      </pc:sldChg>
      <pc:sldChg chg="addSp delSp modSp new mod">
        <pc:chgData name="David Nehrenz" userId="491cf678-319b-4c35-abbe-fee1955a26b5" providerId="ADAL" clId="{B437302C-BEFB-4BBF-BEB4-079309977910}" dt="2024-11-26T22:59:02.033" v="333" actId="14100"/>
        <pc:sldMkLst>
          <pc:docMk/>
          <pc:sldMk cId="1397407396" sldId="373"/>
        </pc:sldMkLst>
        <pc:spChg chg="del">
          <ac:chgData name="David Nehrenz" userId="491cf678-319b-4c35-abbe-fee1955a26b5" providerId="ADAL" clId="{B437302C-BEFB-4BBF-BEB4-079309977910}" dt="2024-11-26T22:53:48.843" v="184" actId="478"/>
          <ac:spMkLst>
            <pc:docMk/>
            <pc:sldMk cId="1397407396" sldId="373"/>
            <ac:spMk id="2" creationId="{D77C93AA-4E0A-E492-60BC-5825F1A0F0EA}"/>
          </ac:spMkLst>
        </pc:spChg>
        <pc:spChg chg="del mod">
          <ac:chgData name="David Nehrenz" userId="491cf678-319b-4c35-abbe-fee1955a26b5" providerId="ADAL" clId="{B437302C-BEFB-4BBF-BEB4-079309977910}" dt="2024-11-26T22:53:50.887" v="186" actId="478"/>
          <ac:spMkLst>
            <pc:docMk/>
            <pc:sldMk cId="1397407396" sldId="373"/>
            <ac:spMk id="3" creationId="{478E2FBA-A356-B829-731D-55379483AF19}"/>
          </ac:spMkLst>
        </pc:spChg>
        <pc:spChg chg="add mod">
          <ac:chgData name="David Nehrenz" userId="491cf678-319b-4c35-abbe-fee1955a26b5" providerId="ADAL" clId="{B437302C-BEFB-4BBF-BEB4-079309977910}" dt="2024-11-26T22:59:02.033" v="333" actId="14100"/>
          <ac:spMkLst>
            <pc:docMk/>
            <pc:sldMk cId="1397407396" sldId="373"/>
            <ac:spMk id="4" creationId="{4DEAB0F2-34EE-2540-5AF5-2E901D415E92}"/>
          </ac:spMkLst>
        </pc:spChg>
      </pc:sldChg>
      <pc:sldChg chg="addSp delSp modSp new mod">
        <pc:chgData name="David Nehrenz" userId="491cf678-319b-4c35-abbe-fee1955a26b5" providerId="ADAL" clId="{B437302C-BEFB-4BBF-BEB4-079309977910}" dt="2024-11-26T22:59:19.144" v="334" actId="1076"/>
        <pc:sldMkLst>
          <pc:docMk/>
          <pc:sldMk cId="2630212916" sldId="374"/>
        </pc:sldMkLst>
        <pc:spChg chg="del">
          <ac:chgData name="David Nehrenz" userId="491cf678-319b-4c35-abbe-fee1955a26b5" providerId="ADAL" clId="{B437302C-BEFB-4BBF-BEB4-079309977910}" dt="2024-11-26T22:54:20.907" v="195" actId="478"/>
          <ac:spMkLst>
            <pc:docMk/>
            <pc:sldMk cId="2630212916" sldId="374"/>
            <ac:spMk id="2" creationId="{FEB19098-6FED-F07F-5825-CB0C6F4CAF66}"/>
          </ac:spMkLst>
        </pc:spChg>
        <pc:spChg chg="del">
          <ac:chgData name="David Nehrenz" userId="491cf678-319b-4c35-abbe-fee1955a26b5" providerId="ADAL" clId="{B437302C-BEFB-4BBF-BEB4-079309977910}" dt="2024-11-26T22:54:22.956" v="196" actId="478"/>
          <ac:spMkLst>
            <pc:docMk/>
            <pc:sldMk cId="2630212916" sldId="374"/>
            <ac:spMk id="3" creationId="{E88F1B15-67D3-ACB4-C656-E69A08043058}"/>
          </ac:spMkLst>
        </pc:spChg>
        <pc:spChg chg="add mod">
          <ac:chgData name="David Nehrenz" userId="491cf678-319b-4c35-abbe-fee1955a26b5" providerId="ADAL" clId="{B437302C-BEFB-4BBF-BEB4-079309977910}" dt="2024-11-26T22:59:19.144" v="334" actId="1076"/>
          <ac:spMkLst>
            <pc:docMk/>
            <pc:sldMk cId="2630212916" sldId="374"/>
            <ac:spMk id="4" creationId="{4389BFF2-4D35-5F6B-D3CB-2A582F8210AC}"/>
          </ac:spMkLst>
        </pc:spChg>
      </pc:sldChg>
      <pc:sldChg chg="addSp delSp modSp new mod">
        <pc:chgData name="David Nehrenz" userId="491cf678-319b-4c35-abbe-fee1955a26b5" providerId="ADAL" clId="{B437302C-BEFB-4BBF-BEB4-079309977910}" dt="2024-11-26T22:55:38.789" v="210" actId="20577"/>
        <pc:sldMkLst>
          <pc:docMk/>
          <pc:sldMk cId="3226793686" sldId="375"/>
        </pc:sldMkLst>
        <pc:spChg chg="del">
          <ac:chgData name="David Nehrenz" userId="491cf678-319b-4c35-abbe-fee1955a26b5" providerId="ADAL" clId="{B437302C-BEFB-4BBF-BEB4-079309977910}" dt="2024-11-26T22:54:58.216" v="202" actId="478"/>
          <ac:spMkLst>
            <pc:docMk/>
            <pc:sldMk cId="3226793686" sldId="375"/>
            <ac:spMk id="2" creationId="{2109C368-C2F1-37B7-695B-FAE58C09D735}"/>
          </ac:spMkLst>
        </pc:spChg>
        <pc:spChg chg="del">
          <ac:chgData name="David Nehrenz" userId="491cf678-319b-4c35-abbe-fee1955a26b5" providerId="ADAL" clId="{B437302C-BEFB-4BBF-BEB4-079309977910}" dt="2024-11-26T22:55:00.281" v="203" actId="478"/>
          <ac:spMkLst>
            <pc:docMk/>
            <pc:sldMk cId="3226793686" sldId="375"/>
            <ac:spMk id="3" creationId="{E0AB3E3D-000B-DC2D-AFE0-C5A16EE3FACC}"/>
          </ac:spMkLst>
        </pc:spChg>
        <pc:spChg chg="add mod">
          <ac:chgData name="David Nehrenz" userId="491cf678-319b-4c35-abbe-fee1955a26b5" providerId="ADAL" clId="{B437302C-BEFB-4BBF-BEB4-079309977910}" dt="2024-11-26T22:55:38.789" v="210" actId="20577"/>
          <ac:spMkLst>
            <pc:docMk/>
            <pc:sldMk cId="3226793686" sldId="375"/>
            <ac:spMk id="4" creationId="{A77E6FC7-F6F9-75A8-49CF-0F0EACD4F6EF}"/>
          </ac:spMkLst>
        </pc:spChg>
      </pc:sldChg>
      <pc:sldChg chg="addSp delSp modSp new mod">
        <pc:chgData name="David Nehrenz" userId="491cf678-319b-4c35-abbe-fee1955a26b5" providerId="ADAL" clId="{B437302C-BEFB-4BBF-BEB4-079309977910}" dt="2024-11-26T22:56:28.359" v="220" actId="14100"/>
        <pc:sldMkLst>
          <pc:docMk/>
          <pc:sldMk cId="432375930" sldId="376"/>
        </pc:sldMkLst>
        <pc:spChg chg="del">
          <ac:chgData name="David Nehrenz" userId="491cf678-319b-4c35-abbe-fee1955a26b5" providerId="ADAL" clId="{B437302C-BEFB-4BBF-BEB4-079309977910}" dt="2024-11-26T22:55:46.428" v="212" actId="478"/>
          <ac:spMkLst>
            <pc:docMk/>
            <pc:sldMk cId="432375930" sldId="376"/>
            <ac:spMk id="2" creationId="{C15BFA78-245B-F0E0-A950-33A25A7E65FF}"/>
          </ac:spMkLst>
        </pc:spChg>
        <pc:spChg chg="del">
          <ac:chgData name="David Nehrenz" userId="491cf678-319b-4c35-abbe-fee1955a26b5" providerId="ADAL" clId="{B437302C-BEFB-4BBF-BEB4-079309977910}" dt="2024-11-26T22:55:48.824" v="213" actId="478"/>
          <ac:spMkLst>
            <pc:docMk/>
            <pc:sldMk cId="432375930" sldId="376"/>
            <ac:spMk id="3" creationId="{CC8D239B-60FD-E3D5-EA51-D1F43F9B6129}"/>
          </ac:spMkLst>
        </pc:spChg>
        <pc:spChg chg="add mod">
          <ac:chgData name="David Nehrenz" userId="491cf678-319b-4c35-abbe-fee1955a26b5" providerId="ADAL" clId="{B437302C-BEFB-4BBF-BEB4-079309977910}" dt="2024-11-26T22:56:28.359" v="220" actId="14100"/>
          <ac:spMkLst>
            <pc:docMk/>
            <pc:sldMk cId="432375930" sldId="376"/>
            <ac:spMk id="4" creationId="{F8E9FB02-A761-69B2-6BB8-ADA38D844269}"/>
          </ac:spMkLst>
        </pc:spChg>
      </pc:sldChg>
      <pc:sldChg chg="addSp modSp new mod">
        <pc:chgData name="David Nehrenz" userId="491cf678-319b-4c35-abbe-fee1955a26b5" providerId="ADAL" clId="{B437302C-BEFB-4BBF-BEB4-079309977910}" dt="2024-11-26T22:57:47.063" v="238" actId="1076"/>
        <pc:sldMkLst>
          <pc:docMk/>
          <pc:sldMk cId="1876333125" sldId="377"/>
        </pc:sldMkLst>
        <pc:picChg chg="add mod modCrop">
          <ac:chgData name="David Nehrenz" userId="491cf678-319b-4c35-abbe-fee1955a26b5" providerId="ADAL" clId="{B437302C-BEFB-4BBF-BEB4-079309977910}" dt="2024-11-26T22:57:47.063" v="238" actId="1076"/>
          <ac:picMkLst>
            <pc:docMk/>
            <pc:sldMk cId="1876333125" sldId="377"/>
            <ac:picMk id="2" creationId="{8561651E-9DF3-25CC-8547-AF7EBD51BB1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11/26/2024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11/26/2024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11/26/2024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11/26/2024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430" y="179283"/>
            <a:ext cx="8405446" cy="5685692"/>
          </a:xfrm>
        </p:spPr>
        <p:txBody>
          <a:bodyPr>
            <a:normAutofit/>
          </a:bodyPr>
          <a:lstStyle/>
          <a:p>
            <a:pPr marL="0" marR="0" indent="0" algn="ctr">
              <a:lnSpc>
                <a:spcPct val="107000"/>
              </a:lnSpc>
              <a:spcBef>
                <a:spcPts val="0"/>
              </a:spcBef>
              <a:spcAft>
                <a:spcPts val="0"/>
              </a:spcAft>
              <a:buNone/>
            </a:pPr>
            <a:r>
              <a:rPr lang="en-US" sz="3600" b="1" kern="100" dirty="0">
                <a:effectLst/>
                <a:latin typeface="Aptos" panose="020B0004020202020204" pitchFamily="34" charset="0"/>
                <a:ea typeface="Aptos" panose="020B0004020202020204" pitchFamily="34" charset="0"/>
                <a:cs typeface="Times New Roman" panose="02020603050405020304" pitchFamily="18" charset="0"/>
              </a:rPr>
              <a:t>THE BOOK OF EPHESIANS</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b="1" u="sng" kern="100" dirty="0">
                <a:effectLst/>
                <a:latin typeface="Aptos" panose="020B0004020202020204" pitchFamily="34" charset="0"/>
                <a:ea typeface="Aptos" panose="020B0004020202020204" pitchFamily="34" charset="0"/>
                <a:cs typeface="Times New Roman" panose="02020603050405020304" pitchFamily="18" charset="0"/>
              </a:rPr>
              <a:t>“We Are His Workmanship”</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Date: </a:t>
            </a:r>
            <a:r>
              <a:rPr lang="en-US" sz="3600" kern="100" dirty="0">
                <a:latin typeface="Aptos" panose="020B0004020202020204" pitchFamily="34" charset="0"/>
                <a:ea typeface="Aptos" panose="020B0004020202020204" pitchFamily="34" charset="0"/>
                <a:cs typeface="Times New Roman" panose="02020603050405020304" pitchFamily="18" charset="0"/>
              </a:rPr>
              <a:t>12-1</a:t>
            </a:r>
            <a:r>
              <a:rPr lang="en-US" sz="3600" kern="100" dirty="0">
                <a:effectLst/>
                <a:latin typeface="Aptos" panose="020B0004020202020204" pitchFamily="34" charset="0"/>
                <a:ea typeface="Aptos" panose="020B0004020202020204" pitchFamily="34" charset="0"/>
                <a:cs typeface="Times New Roman" panose="02020603050405020304" pitchFamily="18" charset="0"/>
              </a:rPr>
              <a:t>-24  Lesson: 30</a:t>
            </a:r>
            <a:r>
              <a:rPr lang="en-US" sz="3600" kern="100" dirty="0">
                <a:latin typeface="Aptos" panose="020B0004020202020204" pitchFamily="34" charset="0"/>
                <a:ea typeface="Aptos" panose="020B0004020202020204" pitchFamily="34" charset="0"/>
                <a:cs typeface="Times New Roman" panose="02020603050405020304" pitchFamily="18" charset="0"/>
              </a:rPr>
              <a:t> </a:t>
            </a: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Pastor David Nehrenz – </a:t>
            </a: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Trinity Lutheran Church – Norman, OK</a:t>
            </a:r>
          </a:p>
          <a:p>
            <a:endParaRPr lang="en-US" dirty="0"/>
          </a:p>
        </p:txBody>
      </p:sp>
      <p:pic>
        <p:nvPicPr>
          <p:cNvPr id="2" name="Picture 1">
            <a:extLst>
              <a:ext uri="{FF2B5EF4-FFF2-40B4-BE49-F238E27FC236}">
                <a16:creationId xmlns:a16="http://schemas.microsoft.com/office/drawing/2014/main" id="{96D27CA5-0A34-21EA-B9F6-5A20AF7653E5}"/>
              </a:ext>
            </a:extLst>
          </p:cNvPr>
          <p:cNvPicPr>
            <a:picLocks noChangeAspect="1"/>
          </p:cNvPicPr>
          <p:nvPr/>
        </p:nvPicPr>
        <p:blipFill>
          <a:blip r:embed="rId2"/>
          <a:stretch>
            <a:fillRect/>
          </a:stretch>
        </p:blipFill>
        <p:spPr>
          <a:xfrm>
            <a:off x="2832962" y="3313999"/>
            <a:ext cx="3190383" cy="31903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02449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94" y="964764"/>
            <a:ext cx="8793124" cy="4329390"/>
          </a:xfrm>
          <a:prstGeom prst="rect">
            <a:avLst/>
          </a:prstGeom>
          <a:noFill/>
        </p:spPr>
        <p:txBody>
          <a:bodyPr wrap="square" rtlCol="0">
            <a:spAutoFit/>
          </a:bodyPr>
          <a:lstStyle/>
          <a:p>
            <a:pPr marL="0" marR="0" algn="ctr">
              <a:lnSpc>
                <a:spcPct val="107000"/>
              </a:lnSpc>
              <a:spcAft>
                <a:spcPts val="800"/>
              </a:spcAft>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(11) Take no part in the unfruitful works of darkness, but instead expose them. </a:t>
            </a:r>
          </a:p>
          <a:p>
            <a:pPr marL="0" marR="0" algn="ctr">
              <a:lnSpc>
                <a:spcPct val="107000"/>
              </a:lnSpc>
              <a:spcAft>
                <a:spcPts val="800"/>
              </a:spcAft>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(12) For it is shameful even to speak of the things that they do in secret. </a:t>
            </a:r>
          </a:p>
          <a:p>
            <a:pPr marL="0" marR="0" algn="ctr">
              <a:lnSpc>
                <a:spcPct val="107000"/>
              </a:lnSpc>
              <a:spcAft>
                <a:spcPts val="800"/>
              </a:spcAft>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ctr">
              <a:lnSpc>
                <a:spcPct val="107000"/>
              </a:lnSpc>
              <a:spcAft>
                <a:spcPts val="800"/>
              </a:spcAft>
            </a:pPr>
            <a:r>
              <a:rPr lang="en-US" sz="4000" b="1" kern="100" dirty="0">
                <a:effectLst/>
                <a:latin typeface="Aptos" panose="020B0004020202020204" pitchFamily="34" charset="0"/>
                <a:ea typeface="Aptos" panose="020B0004020202020204" pitchFamily="34" charset="0"/>
                <a:cs typeface="Times New Roman" panose="02020603050405020304" pitchFamily="18" charset="0"/>
              </a:rPr>
              <a:t>(Rom 13:12;   2 Cor 6:14)</a:t>
            </a:r>
            <a:endParaRPr lang="en-US" sz="4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63401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0680" y="705850"/>
            <a:ext cx="8158530" cy="5446299"/>
          </a:xfrm>
          <a:prstGeom prst="rect">
            <a:avLst/>
          </a:prstGeom>
          <a:noFill/>
        </p:spPr>
        <p:txBody>
          <a:bodyPr wrap="square" rtlCol="0">
            <a:spAutoFit/>
          </a:bodyPr>
          <a:lstStyle/>
          <a:p>
            <a:pPr marL="0" marR="0" algn="ctr">
              <a:lnSpc>
                <a:spcPct val="107000"/>
              </a:lnSpc>
              <a:spcAft>
                <a:spcPts val="800"/>
              </a:spcAft>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(13) But when anything is exposed by the light, it becomes visible, (14) for anything that becomes visible is light. Therefore it says, "Awake, O sleeper, and arise from the dead, and </a:t>
            </a:r>
            <a:r>
              <a:rPr lang="en-US" sz="3200" b="1" kern="100" dirty="0">
                <a:effectLst/>
                <a:latin typeface="Aptos" panose="020B0004020202020204" pitchFamily="34" charset="0"/>
                <a:ea typeface="Aptos" panose="020B0004020202020204" pitchFamily="34" charset="0"/>
                <a:cs typeface="Times New Roman" panose="02020603050405020304" pitchFamily="18" charset="0"/>
              </a:rPr>
              <a:t>Christ will shine on you."</a:t>
            </a:r>
            <a:r>
              <a:rPr lang="en-US" sz="3200" kern="100" dirty="0">
                <a:effectLst/>
                <a:latin typeface="Aptos" panose="020B0004020202020204" pitchFamily="34" charset="0"/>
                <a:ea typeface="Aptos" panose="020B0004020202020204" pitchFamily="34" charset="0"/>
                <a:cs typeface="Times New Roman" panose="02020603050405020304" pitchFamily="18" charset="0"/>
              </a:rPr>
              <a:t> (15) Look carefully then how you walk, not as unwise but as wise, (16) making the best use of the time, because the days are evil.  </a:t>
            </a:r>
          </a:p>
          <a:p>
            <a:pPr marL="0" marR="0" algn="ctr">
              <a:lnSpc>
                <a:spcPct val="107000"/>
              </a:lnSpc>
              <a:spcAft>
                <a:spcPts val="800"/>
              </a:spcAft>
            </a:pPr>
            <a:r>
              <a:rPr lang="en-US" sz="3200" b="1" kern="100" dirty="0">
                <a:effectLst/>
                <a:latin typeface="Aptos" panose="020B0004020202020204" pitchFamily="34" charset="0"/>
                <a:ea typeface="Aptos" panose="020B0004020202020204" pitchFamily="34" charset="0"/>
                <a:cs typeface="Times New Roman" panose="02020603050405020304" pitchFamily="18" charset="0"/>
              </a:rPr>
              <a:t>(Is 26:19;  60:1;    Mal 4:2;    Jn 3:20,21;  5:25   Rom 13:11;  Eph 6:13;   Col 4:5)  </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32221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4931" y="438173"/>
            <a:ext cx="8434137" cy="6172459"/>
          </a:xfrm>
          <a:prstGeom prst="rect">
            <a:avLst/>
          </a:prstGeom>
          <a:noFill/>
        </p:spPr>
        <p:txBody>
          <a:bodyPr wrap="square" rtlCol="0">
            <a:spAutoFit/>
          </a:bodyPr>
          <a:lstStyle/>
          <a:p>
            <a:pPr marL="0" marR="0" algn="ctr">
              <a:lnSpc>
                <a:spcPct val="107000"/>
              </a:lnSpc>
              <a:spcAft>
                <a:spcPts val="800"/>
              </a:spcAft>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(17) Therefore do not be foolish, but understand</a:t>
            </a:r>
            <a:r>
              <a:rPr lang="en-US" sz="2800" b="1" kern="100" dirty="0">
                <a:effectLst/>
                <a:latin typeface="Aptos" panose="020B0004020202020204" pitchFamily="34" charset="0"/>
                <a:ea typeface="Aptos" panose="020B0004020202020204" pitchFamily="34" charset="0"/>
                <a:cs typeface="Times New Roman" panose="02020603050405020304" pitchFamily="18" charset="0"/>
              </a:rPr>
              <a:t> what the will of the Lord is. </a:t>
            </a:r>
            <a:r>
              <a:rPr lang="en-US" sz="2800" kern="100" dirty="0">
                <a:effectLst/>
                <a:latin typeface="Aptos" panose="020B0004020202020204" pitchFamily="34" charset="0"/>
                <a:ea typeface="Aptos" panose="020B0004020202020204" pitchFamily="34" charset="0"/>
                <a:cs typeface="Times New Roman" panose="02020603050405020304" pitchFamily="18" charset="0"/>
              </a:rPr>
              <a:t>(18) And do not get drunk with wine, for that is debauchery, but be filled with </a:t>
            </a:r>
            <a:r>
              <a:rPr lang="en-US" sz="2800" b="1" kern="100" dirty="0">
                <a:effectLst/>
                <a:latin typeface="Aptos" panose="020B0004020202020204" pitchFamily="34" charset="0"/>
                <a:ea typeface="Aptos" panose="020B0004020202020204" pitchFamily="34" charset="0"/>
                <a:cs typeface="Times New Roman" panose="02020603050405020304" pitchFamily="18" charset="0"/>
              </a:rPr>
              <a:t>the Spirit,</a:t>
            </a:r>
            <a:r>
              <a:rPr lang="en-US" sz="2800" kern="100" dirty="0">
                <a:effectLst/>
                <a:latin typeface="Aptos" panose="020B0004020202020204" pitchFamily="34" charset="0"/>
                <a:ea typeface="Aptos" panose="020B0004020202020204" pitchFamily="34" charset="0"/>
                <a:cs typeface="Times New Roman" panose="02020603050405020304" pitchFamily="18" charset="0"/>
              </a:rPr>
              <a:t> (19) addressing one another in psalms and hymns and spiritual songs, singing and making melody to </a:t>
            </a:r>
            <a:r>
              <a:rPr lang="en-US" sz="2800" b="1" kern="100" dirty="0">
                <a:effectLst/>
                <a:latin typeface="Aptos" panose="020B0004020202020204" pitchFamily="34" charset="0"/>
                <a:ea typeface="Aptos" panose="020B0004020202020204" pitchFamily="34" charset="0"/>
                <a:cs typeface="Times New Roman" panose="02020603050405020304" pitchFamily="18" charset="0"/>
              </a:rPr>
              <a:t>the Lord</a:t>
            </a:r>
            <a:r>
              <a:rPr lang="en-US" sz="2800" kern="100" dirty="0">
                <a:effectLst/>
                <a:latin typeface="Aptos" panose="020B0004020202020204" pitchFamily="34" charset="0"/>
                <a:ea typeface="Aptos" panose="020B0004020202020204" pitchFamily="34" charset="0"/>
                <a:cs typeface="Times New Roman" panose="02020603050405020304" pitchFamily="18" charset="0"/>
              </a:rPr>
              <a:t> with all your heart, (20) giving thanks always and for everything to </a:t>
            </a:r>
            <a:r>
              <a:rPr lang="en-US" sz="2800" b="1" kern="100" dirty="0">
                <a:effectLst/>
                <a:latin typeface="Aptos" panose="020B0004020202020204" pitchFamily="34" charset="0"/>
                <a:ea typeface="Aptos" panose="020B0004020202020204" pitchFamily="34" charset="0"/>
                <a:cs typeface="Times New Roman" panose="02020603050405020304" pitchFamily="18" charset="0"/>
              </a:rPr>
              <a:t>God the Father in the name of our Lord Jesus Christ,</a:t>
            </a:r>
            <a:r>
              <a:rPr lang="en-US" sz="2800" kern="100" dirty="0">
                <a:effectLst/>
                <a:latin typeface="Aptos" panose="020B0004020202020204" pitchFamily="34" charset="0"/>
                <a:ea typeface="Aptos" panose="020B0004020202020204" pitchFamily="34" charset="0"/>
                <a:cs typeface="Times New Roman" panose="02020603050405020304" pitchFamily="18" charset="0"/>
              </a:rPr>
              <a:t> (21) submitting to one another out of </a:t>
            </a:r>
            <a:r>
              <a:rPr lang="en-US" sz="2800" b="1" kern="100" dirty="0">
                <a:effectLst/>
                <a:latin typeface="Aptos" panose="020B0004020202020204" pitchFamily="34" charset="0"/>
                <a:ea typeface="Aptos" panose="020B0004020202020204" pitchFamily="34" charset="0"/>
                <a:cs typeface="Times New Roman" panose="02020603050405020304" pitchFamily="18" charset="0"/>
              </a:rPr>
              <a:t>reverence for Christ.</a:t>
            </a:r>
            <a:r>
              <a:rPr lang="en-US" sz="2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ctr">
              <a:lnSpc>
                <a:spcPct val="107000"/>
              </a:lnSpc>
              <a:spcAft>
                <a:spcPts val="800"/>
              </a:spcAft>
            </a:pPr>
            <a:r>
              <a:rPr lang="en-US" sz="2800" b="1" kern="100" dirty="0">
                <a:effectLst/>
                <a:latin typeface="Aptos" panose="020B0004020202020204" pitchFamily="34" charset="0"/>
                <a:ea typeface="Aptos" panose="020B0004020202020204" pitchFamily="34" charset="0"/>
                <a:cs typeface="Times New Roman" panose="02020603050405020304" pitchFamily="18" charset="0"/>
              </a:rPr>
              <a:t>(Lev 10:9;    Ps 27:6;  34:1;   95:2;    Prov 20:1;                            Is 28:7;   Lk 1:15;   Ac 16:25;   Rom 12:2;  13:13;                                    1 Cor 14:15,26;    Col 1:9;  3:15 – 4:1;    1 </a:t>
            </a:r>
            <a:r>
              <a:rPr lang="en-US" sz="2800" b="1" kern="100" dirty="0" err="1">
                <a:effectLst/>
                <a:latin typeface="Aptos" panose="020B0004020202020204" pitchFamily="34" charset="0"/>
                <a:ea typeface="Aptos" panose="020B0004020202020204" pitchFamily="34" charset="0"/>
                <a:cs typeface="Times New Roman" panose="02020603050405020304" pitchFamily="18" charset="0"/>
              </a:rPr>
              <a:t>Thess</a:t>
            </a:r>
            <a:r>
              <a:rPr lang="en-US" sz="2800" b="1" kern="100" dirty="0">
                <a:effectLst/>
                <a:latin typeface="Aptos" panose="020B0004020202020204" pitchFamily="34" charset="0"/>
                <a:ea typeface="Aptos" panose="020B0004020202020204" pitchFamily="34" charset="0"/>
                <a:cs typeface="Times New Roman" panose="02020603050405020304" pitchFamily="18" charset="0"/>
              </a:rPr>
              <a:t> 4:3;   Heb 13:15;   1 Pet 5:5)</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0221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EAB0F2-34EE-2540-5AF5-2E901D415E92}"/>
              </a:ext>
            </a:extLst>
          </p:cNvPr>
          <p:cNvSpPr txBox="1"/>
          <p:nvPr/>
        </p:nvSpPr>
        <p:spPr>
          <a:xfrm>
            <a:off x="175438" y="244549"/>
            <a:ext cx="8761228" cy="6443944"/>
          </a:xfrm>
          <a:prstGeom prst="rect">
            <a:avLst/>
          </a:prstGeom>
          <a:noFill/>
        </p:spPr>
        <p:txBody>
          <a:bodyPr wrap="square" rtlCol="0">
            <a:spAutoFit/>
          </a:bodyPr>
          <a:lstStyle/>
          <a:p>
            <a:pPr marL="0" marR="0" algn="ctr">
              <a:lnSpc>
                <a:spcPct val="107000"/>
              </a:lnSpc>
              <a:spcAft>
                <a:spcPts val="800"/>
              </a:spcAft>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STUDY HELPS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2000" b="1" kern="0" dirty="0">
                <a:effectLst/>
                <a:latin typeface="Arial" panose="020B0604020202020204" pitchFamily="34" charset="0"/>
                <a:ea typeface="Aptos" panose="020B0004020202020204" pitchFamily="34" charset="0"/>
                <a:cs typeface="Times New Roman" panose="02020603050405020304" pitchFamily="18" charset="0"/>
              </a:rPr>
              <a:t>FORMULA OF CONCORD - Article IV. – GOOD WORKS - [PRESERVATION IN THE FAITH]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1500" kern="0" dirty="0">
                <a:effectLst/>
                <a:latin typeface="Arial" panose="020B0604020202020204" pitchFamily="34" charset="0"/>
                <a:ea typeface="Aptos" panose="020B0004020202020204" pitchFamily="34" charset="0"/>
                <a:cs typeface="Times New Roman" panose="02020603050405020304" pitchFamily="18" charset="0"/>
              </a:rPr>
              <a:t>[30] Third, whether good works preserve salvation, or whether they are necessary for preserving faith, righteousness, and salvation is another issue in dispute. This again is of high and great importance, for “the one who endures to the end will be saved” (Matthew 24: 13). Also, “For we share</a:t>
            </a:r>
            <a:r>
              <a:rPr lang="en-US" sz="1500" b="1" kern="0" dirty="0">
                <a:effectLst/>
                <a:latin typeface="Arial" panose="020B0604020202020204" pitchFamily="34" charset="0"/>
                <a:ea typeface="Aptos" panose="020B0004020202020204" pitchFamily="34" charset="0"/>
                <a:cs typeface="Times New Roman" panose="02020603050405020304" pitchFamily="18" charset="0"/>
              </a:rPr>
              <a:t> in Christ, </a:t>
            </a:r>
            <a:r>
              <a:rPr lang="en-US" sz="1500" kern="0" dirty="0">
                <a:effectLst/>
                <a:latin typeface="Arial" panose="020B0604020202020204" pitchFamily="34" charset="0"/>
                <a:ea typeface="Aptos" panose="020B0004020202020204" pitchFamily="34" charset="0"/>
                <a:cs typeface="Times New Roman" panose="02020603050405020304" pitchFamily="18" charset="0"/>
              </a:rPr>
              <a:t>if indeed we hold our original confidence firm to the end” (Hebrews 3: 14). We must also explain well and precisely how righteousness and salvation are preserved in us, lest salvation be lost again.</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15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1500" kern="0" dirty="0">
                <a:effectLst/>
                <a:latin typeface="Arial" panose="020B0604020202020204" pitchFamily="34" charset="0"/>
                <a:ea typeface="Aptos" panose="020B0004020202020204" pitchFamily="34" charset="0"/>
                <a:cs typeface="Times New Roman" panose="02020603050405020304" pitchFamily="18" charset="0"/>
              </a:rPr>
              <a:t> [31] Above all, this false Epicurean delusion is to be seriously rebuked and rejected: some imagine that faith, and the righteousness and salvation that they have received, cannot be lost through sins or wicked deeds, not even through willful and intentional ones. They imagine that a Christian retains faith, </a:t>
            </a:r>
            <a:r>
              <a:rPr lang="en-US" sz="1500" b="1" kern="0" dirty="0">
                <a:effectLst/>
                <a:latin typeface="Arial" panose="020B0604020202020204" pitchFamily="34" charset="0"/>
                <a:ea typeface="Aptos" panose="020B0004020202020204" pitchFamily="34" charset="0"/>
                <a:cs typeface="Times New Roman" panose="02020603050405020304" pitchFamily="18" charset="0"/>
              </a:rPr>
              <a:t>God’s grace,</a:t>
            </a:r>
            <a:r>
              <a:rPr lang="en-US" sz="1500" kern="0" dirty="0">
                <a:effectLst/>
                <a:latin typeface="Arial" panose="020B0604020202020204" pitchFamily="34" charset="0"/>
                <a:ea typeface="Aptos" panose="020B0004020202020204" pitchFamily="34" charset="0"/>
                <a:cs typeface="Times New Roman" panose="02020603050405020304" pitchFamily="18" charset="0"/>
              </a:rPr>
              <a:t> righteousness, and salvation even though he indulges his wicked lusts without fear and shame, resists </a:t>
            </a:r>
            <a:r>
              <a:rPr lang="en-US" sz="1500" b="1" kern="0" dirty="0">
                <a:effectLst/>
                <a:latin typeface="Arial" panose="020B0604020202020204" pitchFamily="34" charset="0"/>
                <a:ea typeface="Aptos" panose="020B0004020202020204" pitchFamily="34" charset="0"/>
                <a:cs typeface="Times New Roman" panose="02020603050405020304" pitchFamily="18" charset="0"/>
              </a:rPr>
              <a:t>the Holy Spirit,</a:t>
            </a:r>
            <a:r>
              <a:rPr lang="en-US" sz="1500" kern="0" dirty="0">
                <a:effectLst/>
                <a:latin typeface="Arial" panose="020B0604020202020204" pitchFamily="34" charset="0"/>
                <a:ea typeface="Aptos" panose="020B0004020202020204" pitchFamily="34" charset="0"/>
                <a:cs typeface="Times New Roman" panose="02020603050405020304" pitchFamily="18" charset="0"/>
              </a:rPr>
              <a:t> and purposely engages in sins against conscience.</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15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1500" kern="0" dirty="0">
                <a:effectLst/>
                <a:latin typeface="Arial" panose="020B0604020202020204" pitchFamily="34" charset="0"/>
                <a:ea typeface="Aptos" panose="020B0004020202020204" pitchFamily="34" charset="0"/>
                <a:cs typeface="Times New Roman" panose="02020603050405020304" pitchFamily="18" charset="0"/>
              </a:rPr>
              <a:t> [32] Against this deadly delusion the following true, unchangeable, divine threats and severe punishments and warnings should be repeated often and impressed upon Christians who are justified through faith: Do not be deceived: neither the sexually immoral, nor idolaters, nor adulterers. . . will inherit the kingdom of God. (1 Corinthians 6: 9– 10) Those who do such things will not inherit the kingdom of God. (Galatians 5: 21; see </a:t>
            </a:r>
            <a:r>
              <a:rPr lang="en-US" sz="1500" b="1" kern="0" dirty="0">
                <a:effectLst/>
                <a:latin typeface="Arial" panose="020B0604020202020204" pitchFamily="34" charset="0"/>
                <a:ea typeface="Aptos" panose="020B0004020202020204" pitchFamily="34" charset="0"/>
                <a:cs typeface="Times New Roman" panose="02020603050405020304" pitchFamily="18" charset="0"/>
              </a:rPr>
              <a:t>also Ephesians 5: 5)</a:t>
            </a:r>
            <a:r>
              <a:rPr lang="en-US" sz="1500" kern="0" dirty="0">
                <a:effectLst/>
                <a:latin typeface="Arial" panose="020B0604020202020204" pitchFamily="34" charset="0"/>
                <a:ea typeface="Aptos" panose="020B0004020202020204" pitchFamily="34" charset="0"/>
                <a:cs typeface="Times New Roman" panose="02020603050405020304" pitchFamily="18" charset="0"/>
              </a:rPr>
              <a:t> If you live according to the flesh you will die. (Romans 8: 13) On account of these </a:t>
            </a:r>
            <a:r>
              <a:rPr lang="en-US" sz="1500" b="1" kern="0" dirty="0">
                <a:effectLst/>
                <a:latin typeface="Arial" panose="020B0604020202020204" pitchFamily="34" charset="0"/>
                <a:ea typeface="Aptos" panose="020B0004020202020204" pitchFamily="34" charset="0"/>
                <a:cs typeface="Times New Roman" panose="02020603050405020304" pitchFamily="18" charset="0"/>
              </a:rPr>
              <a:t>the wrath of God </a:t>
            </a:r>
            <a:r>
              <a:rPr lang="en-US" sz="1500" kern="0" dirty="0">
                <a:effectLst/>
                <a:latin typeface="Arial" panose="020B0604020202020204" pitchFamily="34" charset="0"/>
                <a:ea typeface="Aptos" panose="020B0004020202020204" pitchFamily="34" charset="0"/>
                <a:cs typeface="Times New Roman" panose="02020603050405020304" pitchFamily="18" charset="0"/>
              </a:rPr>
              <a:t>is coming [upon the children of disobedience]. (Colossians 3: 6) </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97407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89BFF2-4D35-5F6B-D3CB-2A582F8210AC}"/>
              </a:ext>
            </a:extLst>
          </p:cNvPr>
          <p:cNvSpPr txBox="1"/>
          <p:nvPr/>
        </p:nvSpPr>
        <p:spPr>
          <a:xfrm>
            <a:off x="164805" y="336390"/>
            <a:ext cx="8420986" cy="6185219"/>
          </a:xfrm>
          <a:prstGeom prst="rect">
            <a:avLst/>
          </a:prstGeom>
          <a:noFill/>
        </p:spPr>
        <p:txBody>
          <a:bodyPr wrap="square" rtlCol="0">
            <a:spAutoFit/>
          </a:bodyPr>
          <a:lstStyle/>
          <a:p>
            <a:pPr marL="0" marR="0" algn="ctr">
              <a:lnSpc>
                <a:spcPct val="107000"/>
              </a:lnSpc>
              <a:spcAft>
                <a:spcPts val="800"/>
              </a:spcAft>
            </a:pPr>
            <a:r>
              <a:rPr lang="en-US" sz="1600" kern="0" dirty="0">
                <a:effectLst/>
                <a:latin typeface="Arial" panose="020B0604020202020204" pitchFamily="34" charset="0"/>
                <a:ea typeface="Aptos" panose="020B0004020202020204" pitchFamily="34" charset="0"/>
                <a:cs typeface="Times New Roman" panose="02020603050405020304" pitchFamily="18" charset="0"/>
              </a:rPr>
              <a:t>[33] The Apology provides an excellent model that shows how and when exhortations to good works can be made without darkening the doctrine of faith and of the article of justification. In Article XX (90), on the passage 2 Peter 1: 10,“ Be all the more diligent to make your calling and election sure,” it says: Peter speaks of works following the forgiveness of sins and teaches why they should be done.</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1600" kern="0" dirty="0">
                <a:effectLst/>
                <a:latin typeface="Arial" panose="020B0604020202020204" pitchFamily="34" charset="0"/>
                <a:ea typeface="Aptos" panose="020B0004020202020204" pitchFamily="34" charset="0"/>
                <a:cs typeface="Times New Roman" panose="02020603050405020304" pitchFamily="18" charset="0"/>
              </a:rPr>
              <a:t>They should be done so that the calling may be sure, that is, should they fall from their calling if they sin again. Do good works in order that you may persevere in your calling, in order that you do not lose the gifts of your calling. They were given to you before, and not because of works that follow, and which now are kept through faith. Faith does not remain in those who lose </a:t>
            </a:r>
            <a:r>
              <a:rPr lang="en-US" sz="1600" b="1" kern="0" dirty="0">
                <a:effectLst/>
                <a:latin typeface="Arial" panose="020B0604020202020204" pitchFamily="34" charset="0"/>
                <a:ea typeface="Aptos" panose="020B0004020202020204" pitchFamily="34" charset="0"/>
                <a:cs typeface="Times New Roman" panose="02020603050405020304" pitchFamily="18" charset="0"/>
              </a:rPr>
              <a:t>the Holy Spirit</a:t>
            </a:r>
            <a:r>
              <a:rPr lang="en-US" sz="1600" kern="0" dirty="0">
                <a:effectLst/>
                <a:latin typeface="Arial" panose="020B0604020202020204" pitchFamily="34" charset="0"/>
                <a:ea typeface="Aptos" panose="020B0004020202020204" pitchFamily="34" charset="0"/>
                <a:cs typeface="Times New Roman" panose="02020603050405020304" pitchFamily="18" charset="0"/>
              </a:rPr>
              <a:t> and reject repentance.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16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1600" kern="0" dirty="0">
                <a:effectLst/>
                <a:latin typeface="Arial" panose="020B0604020202020204" pitchFamily="34" charset="0"/>
                <a:ea typeface="Aptos" panose="020B0004020202020204" pitchFamily="34" charset="0"/>
                <a:cs typeface="Times New Roman" panose="02020603050405020304" pitchFamily="18" charset="0"/>
              </a:rPr>
              <a:t>[34] On the other hand, this does not mean that faith lays hold of righteousness and salvation only in the beginning and then resigns its office to works as though they had to sustain faith, the righteousness received, and salvation. It means that the promise, not only of receiving, but also of retaining righteousness and salvation, is firm and sure to us. St. Paul (Romans 5: 2) ascribes to faith not only the entrance to grace, but says that we stand in grace and boast of the future glory. In other words, he credits the beginning, middle, and end to faith alone. They were broken off because of their unbelief, but you stand fast through faith. (Romans 11: 20) [He will] present you holy and blameless and above reproach </a:t>
            </a:r>
            <a:r>
              <a:rPr lang="en-US" sz="1600" b="1" kern="0" dirty="0">
                <a:effectLst/>
                <a:latin typeface="Arial" panose="020B0604020202020204" pitchFamily="34" charset="0"/>
                <a:ea typeface="Aptos" panose="020B0004020202020204" pitchFamily="34" charset="0"/>
                <a:cs typeface="Times New Roman" panose="02020603050405020304" pitchFamily="18" charset="0"/>
              </a:rPr>
              <a:t>before Him, </a:t>
            </a:r>
            <a:r>
              <a:rPr lang="en-US" sz="1600" kern="0" dirty="0">
                <a:effectLst/>
                <a:latin typeface="Arial" panose="020B0604020202020204" pitchFamily="34" charset="0"/>
                <a:ea typeface="Aptos" panose="020B0004020202020204" pitchFamily="34" charset="0"/>
                <a:cs typeface="Times New Roman" panose="02020603050405020304" pitchFamily="18" charset="0"/>
              </a:rPr>
              <a:t>if indeed you continue in the faith. (Colossians 1: 22– 23) </a:t>
            </a:r>
            <a:r>
              <a:rPr lang="en-US" sz="1600" b="1" kern="0" dirty="0">
                <a:effectLst/>
                <a:latin typeface="Arial" panose="020B0604020202020204" pitchFamily="34" charset="0"/>
                <a:ea typeface="Aptos" panose="020B0004020202020204" pitchFamily="34" charset="0"/>
                <a:cs typeface="Times New Roman" panose="02020603050405020304" pitchFamily="18" charset="0"/>
              </a:rPr>
              <a:t>By God’s power</a:t>
            </a:r>
            <a:r>
              <a:rPr lang="en-US" sz="1600" kern="0" dirty="0">
                <a:effectLst/>
                <a:latin typeface="Arial" panose="020B0604020202020204" pitchFamily="34" charset="0"/>
                <a:ea typeface="Aptos" panose="020B0004020202020204" pitchFamily="34" charset="0"/>
                <a:cs typeface="Times New Roman" panose="02020603050405020304" pitchFamily="18" charset="0"/>
              </a:rPr>
              <a:t> [you] are being guarded through faith for a salvation. (1 Peter 1: 5) Obtaining the outcome of your faith, the salvation of your souls. [1 Peter 1: 9]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30212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7E6FC7-F6F9-75A8-49CF-0F0EACD4F6EF}"/>
              </a:ext>
            </a:extLst>
          </p:cNvPr>
          <p:cNvSpPr txBox="1"/>
          <p:nvPr/>
        </p:nvSpPr>
        <p:spPr>
          <a:xfrm>
            <a:off x="318977" y="345558"/>
            <a:ext cx="8224283" cy="6353086"/>
          </a:xfrm>
          <a:prstGeom prst="rect">
            <a:avLst/>
          </a:prstGeom>
          <a:noFill/>
        </p:spPr>
        <p:txBody>
          <a:bodyPr wrap="square" rtlCol="0">
            <a:spAutoFit/>
          </a:bodyPr>
          <a:lstStyle/>
          <a:p>
            <a:pPr marL="0" marR="0" algn="ctr">
              <a:lnSpc>
                <a:spcPct val="107000"/>
              </a:lnSpc>
              <a:spcAft>
                <a:spcPts val="800"/>
              </a:spcAft>
            </a:pPr>
            <a:r>
              <a:rPr lang="en-US" sz="2000" kern="0" dirty="0">
                <a:effectLst/>
                <a:latin typeface="Arial" panose="020B0604020202020204" pitchFamily="34" charset="0"/>
                <a:ea typeface="Aptos" panose="020B0004020202020204" pitchFamily="34" charset="0"/>
                <a:cs typeface="Times New Roman" panose="02020603050405020304" pitchFamily="18" charset="0"/>
              </a:rPr>
              <a:t>[35] It is clear from </a:t>
            </a:r>
            <a:r>
              <a:rPr lang="en-US" sz="2000" b="1" kern="0" dirty="0">
                <a:effectLst/>
                <a:latin typeface="Arial" panose="020B0604020202020204" pitchFamily="34" charset="0"/>
                <a:ea typeface="Aptos" panose="020B0004020202020204" pitchFamily="34" charset="0"/>
                <a:cs typeface="Times New Roman" panose="02020603050405020304" pitchFamily="18" charset="0"/>
              </a:rPr>
              <a:t>God’s Word</a:t>
            </a:r>
            <a:r>
              <a:rPr lang="en-US" sz="2000" kern="0" dirty="0">
                <a:effectLst/>
                <a:latin typeface="Arial" panose="020B0604020202020204" pitchFamily="34" charset="0"/>
                <a:ea typeface="Aptos" panose="020B0004020202020204" pitchFamily="34" charset="0"/>
                <a:cs typeface="Times New Roman" panose="02020603050405020304" pitchFamily="18" charset="0"/>
              </a:rPr>
              <a:t> that faith is the proper and only means through which righteousness and salvation are not only received, but also preserved </a:t>
            </a:r>
            <a:r>
              <a:rPr lang="en-US" sz="2000" b="1" kern="0" dirty="0">
                <a:effectLst/>
                <a:latin typeface="Arial" panose="020B0604020202020204" pitchFamily="34" charset="0"/>
                <a:ea typeface="Aptos" panose="020B0004020202020204" pitchFamily="34" charset="0"/>
                <a:cs typeface="Times New Roman" panose="02020603050405020304" pitchFamily="18" charset="0"/>
              </a:rPr>
              <a:t>by God</a:t>
            </a:r>
            <a:r>
              <a:rPr lang="en-US" sz="2000" kern="0" dirty="0">
                <a:effectLst/>
                <a:latin typeface="Arial" panose="020B0604020202020204" pitchFamily="34" charset="0"/>
                <a:ea typeface="Aptos" panose="020B0004020202020204" pitchFamily="34" charset="0"/>
                <a:cs typeface="Times New Roman" panose="02020603050405020304" pitchFamily="18" charset="0"/>
              </a:rPr>
              <a:t>. Therefore, it is right to reject the Council of Trent’s decree, and whatever elsewhere is set forth with the same meaning. For they say our good works preserve salvation, or the righteousness of faith that has been received, or even faith itself. They say it is either entirely or in part kept and preserved by our works.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20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2000" kern="0" dirty="0">
                <a:effectLst/>
                <a:latin typeface="Arial" panose="020B0604020202020204" pitchFamily="34" charset="0"/>
                <a:ea typeface="Aptos" panose="020B0004020202020204" pitchFamily="34" charset="0"/>
                <a:cs typeface="Times New Roman" panose="02020603050405020304" pitchFamily="18" charset="0"/>
              </a:rPr>
              <a:t> [36] Before this controversy quite a few pure teachers used similar expressions to explain </a:t>
            </a:r>
            <a:r>
              <a:rPr lang="en-US" sz="2000" b="1" kern="0" dirty="0">
                <a:effectLst/>
                <a:latin typeface="Arial" panose="020B0604020202020204" pitchFamily="34" charset="0"/>
                <a:ea typeface="Aptos" panose="020B0004020202020204" pitchFamily="34" charset="0"/>
                <a:cs typeface="Times New Roman" panose="02020603050405020304" pitchFamily="18" charset="0"/>
              </a:rPr>
              <a:t>the Holy Scriptures.</a:t>
            </a:r>
            <a:r>
              <a:rPr lang="en-US" sz="2000" kern="0" dirty="0">
                <a:effectLst/>
                <a:latin typeface="Arial" panose="020B0604020202020204" pitchFamily="34" charset="0"/>
                <a:ea typeface="Aptos" panose="020B0004020202020204" pitchFamily="34" charset="0"/>
                <a:cs typeface="Times New Roman" panose="02020603050405020304" pitchFamily="18" charset="0"/>
              </a:rPr>
              <a:t> However, they in no way intended to confirm the above-mentioned errors of the papists. Still, a controversy arose over such expressions, from which all sorts of offensive distractions followed. Therefore, according to St Paul’s admonition (2 Timothy 1: 13) it is safe to hold fast both to </a:t>
            </a:r>
            <a:r>
              <a:rPr lang="en-US" sz="2000" b="1" kern="0" dirty="0">
                <a:effectLst/>
                <a:latin typeface="Arial" panose="020B0604020202020204" pitchFamily="34" charset="0"/>
                <a:ea typeface="Aptos" panose="020B0004020202020204" pitchFamily="34" charset="0"/>
                <a:cs typeface="Times New Roman" panose="02020603050405020304" pitchFamily="18" charset="0"/>
              </a:rPr>
              <a:t>“the pattern of the sound words” and to the pure doctrine itself. </a:t>
            </a:r>
            <a:r>
              <a:rPr lang="en-US" sz="2000" kern="0" dirty="0">
                <a:effectLst/>
                <a:latin typeface="Arial" panose="020B0604020202020204" pitchFamily="34" charset="0"/>
                <a:ea typeface="Aptos" panose="020B0004020202020204" pitchFamily="34" charset="0"/>
                <a:cs typeface="Times New Roman" panose="02020603050405020304" pitchFamily="18" charset="0"/>
              </a:rPr>
              <a:t>In this way, much unnecessary wrangling may be cut off and the Church preserved from many scandals.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1100" i="1" kern="0" dirty="0">
                <a:effectLst/>
                <a:latin typeface="Arial" panose="020B0604020202020204" pitchFamily="34" charset="0"/>
                <a:ea typeface="Aptos" panose="020B0004020202020204" pitchFamily="34" charset="0"/>
                <a:cs typeface="Times New Roman" panose="02020603050405020304" pitchFamily="18" charset="0"/>
              </a:rPr>
              <a:t>Concordia Publishing House. Concordia: The Lutheran Confessions-A Readers Edition of the Book of Concord - 2nd edition (pp. 550-551). Concordia Publishing. Kindle Edition.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26793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E9FB02-A761-69B2-6BB8-ADA38D844269}"/>
              </a:ext>
            </a:extLst>
          </p:cNvPr>
          <p:cNvSpPr txBox="1"/>
          <p:nvPr/>
        </p:nvSpPr>
        <p:spPr>
          <a:xfrm>
            <a:off x="212651" y="350874"/>
            <a:ext cx="8654902" cy="5749266"/>
          </a:xfrm>
          <a:prstGeom prst="rect">
            <a:avLst/>
          </a:prstGeom>
          <a:noFill/>
        </p:spPr>
        <p:txBody>
          <a:bodyPr wrap="square" rtlCol="0">
            <a:spAutoFit/>
          </a:bodyPr>
          <a:lstStyle/>
          <a:p>
            <a:pPr marL="0" marR="0" indent="228600" algn="ctr">
              <a:lnSpc>
                <a:spcPct val="107000"/>
              </a:lnSpc>
              <a:spcAft>
                <a:spcPts val="800"/>
              </a:spcAft>
            </a:pPr>
            <a:r>
              <a:rPr lang="en-US" sz="4000" b="1" kern="0" dirty="0">
                <a:effectLst/>
                <a:latin typeface="Arial" panose="020B0604020202020204" pitchFamily="34" charset="0"/>
                <a:ea typeface="Aptos" panose="020B0004020202020204" pitchFamily="34" charset="0"/>
                <a:cs typeface="Times New Roman" panose="02020603050405020304" pitchFamily="18" charset="0"/>
              </a:rPr>
              <a:t>LIFE APPLICATION</a:t>
            </a:r>
            <a:r>
              <a:rPr lang="en-US" sz="40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indent="228600" algn="ctr">
              <a:lnSpc>
                <a:spcPct val="107000"/>
              </a:lnSpc>
              <a:spcAft>
                <a:spcPts val="800"/>
              </a:spcAft>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“Walk as children o</a:t>
            </a:r>
            <a:r>
              <a:rPr lang="en-US" sz="4000" b="1" kern="100" dirty="0">
                <a:effectLst/>
                <a:latin typeface="Aptos" panose="020B0004020202020204" pitchFamily="34" charset="0"/>
                <a:ea typeface="Aptos" panose="020B0004020202020204" pitchFamily="34" charset="0"/>
                <a:cs typeface="Times New Roman" panose="02020603050405020304" pitchFamily="18" charset="0"/>
              </a:rPr>
              <a:t>f light</a:t>
            </a:r>
            <a:r>
              <a:rPr lang="en-US" sz="40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indent="228600" algn="ctr">
              <a:lnSpc>
                <a:spcPct val="107000"/>
              </a:lnSpc>
              <a:spcAft>
                <a:spcPts val="800"/>
              </a:spcAft>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 (for the fruit </a:t>
            </a:r>
            <a:r>
              <a:rPr lang="en-US" sz="4000" b="1" kern="100" dirty="0">
                <a:effectLst/>
                <a:latin typeface="Aptos" panose="020B0004020202020204" pitchFamily="34" charset="0"/>
                <a:ea typeface="Aptos" panose="020B0004020202020204" pitchFamily="34" charset="0"/>
                <a:cs typeface="Times New Roman" panose="02020603050405020304" pitchFamily="18" charset="0"/>
              </a:rPr>
              <a:t>of light</a:t>
            </a:r>
            <a:r>
              <a:rPr lang="en-US" sz="4000" kern="100" dirty="0">
                <a:effectLst/>
                <a:latin typeface="Aptos" panose="020B0004020202020204" pitchFamily="34" charset="0"/>
                <a:ea typeface="Aptos" panose="020B0004020202020204" pitchFamily="34" charset="0"/>
                <a:cs typeface="Times New Roman" panose="02020603050405020304" pitchFamily="18" charset="0"/>
              </a:rPr>
              <a:t> is found in all that is good and right and true)”</a:t>
            </a:r>
          </a:p>
          <a:p>
            <a:pPr marL="0" marR="0" indent="228600" algn="ctr">
              <a:lnSpc>
                <a:spcPct val="107000"/>
              </a:lnSpc>
              <a:spcAft>
                <a:spcPts val="800"/>
              </a:spcAft>
            </a:pPr>
            <a:endParaRPr lang="en-US" sz="4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ctr">
              <a:lnSpc>
                <a:spcPct val="107000"/>
              </a:lnSpc>
              <a:spcAft>
                <a:spcPts val="800"/>
              </a:spcAft>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What are the ways we turn away from the darkness and turn toward the Light?</a:t>
            </a:r>
          </a:p>
        </p:txBody>
      </p:sp>
    </p:spTree>
    <p:extLst>
      <p:ext uri="{BB962C8B-B14F-4D97-AF65-F5344CB8AC3E}">
        <p14:creationId xmlns:p14="http://schemas.microsoft.com/office/powerpoint/2010/main" val="432375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2873" y="629151"/>
            <a:ext cx="8453320" cy="5362575"/>
          </a:xfrm>
          <a:prstGeom prst="rect">
            <a:avLst/>
          </a:prstGeom>
        </p:spPr>
      </p:pic>
    </p:spTree>
    <p:extLst>
      <p:ext uri="{BB962C8B-B14F-4D97-AF65-F5344CB8AC3E}">
        <p14:creationId xmlns:p14="http://schemas.microsoft.com/office/powerpoint/2010/main" val="3559828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1010" t="7834" b="10233"/>
          <a:stretch/>
        </p:blipFill>
        <p:spPr>
          <a:xfrm>
            <a:off x="1179095" y="156411"/>
            <a:ext cx="6845968" cy="6303068"/>
          </a:xfrm>
          <a:prstGeom prst="rect">
            <a:avLst/>
          </a:prstGeom>
        </p:spPr>
      </p:pic>
    </p:spTree>
    <p:extLst>
      <p:ext uri="{BB962C8B-B14F-4D97-AF65-F5344CB8AC3E}">
        <p14:creationId xmlns:p14="http://schemas.microsoft.com/office/powerpoint/2010/main" val="3247069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hesians 1:22 23 Artwork | Bible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803" y="278202"/>
            <a:ext cx="6315563" cy="631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783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755661-065C-895B-70E9-1B288ED51CFB}"/>
              </a:ext>
            </a:extLst>
          </p:cNvPr>
          <p:cNvPicPr>
            <a:picLocks noChangeAspect="1"/>
          </p:cNvPicPr>
          <p:nvPr/>
        </p:nvPicPr>
        <p:blipFill>
          <a:blip r:embed="rId2"/>
          <a:srcRect l="5831" t="16924" r="13055" b="19608"/>
          <a:stretch/>
        </p:blipFill>
        <p:spPr>
          <a:xfrm>
            <a:off x="648587" y="422643"/>
            <a:ext cx="7684537" cy="6012713"/>
          </a:xfrm>
          <a:prstGeom prst="rect">
            <a:avLst/>
          </a:prstGeom>
        </p:spPr>
      </p:pic>
    </p:spTree>
    <p:extLst>
      <p:ext uri="{BB962C8B-B14F-4D97-AF65-F5344CB8AC3E}">
        <p14:creationId xmlns:p14="http://schemas.microsoft.com/office/powerpoint/2010/main" val="673716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5345" y="192505"/>
            <a:ext cx="6509086" cy="6509086"/>
          </a:xfrm>
          <a:prstGeom prst="rect">
            <a:avLst/>
          </a:prstGeom>
        </p:spPr>
      </p:pic>
    </p:spTree>
    <p:extLst>
      <p:ext uri="{BB962C8B-B14F-4D97-AF65-F5344CB8AC3E}">
        <p14:creationId xmlns:p14="http://schemas.microsoft.com/office/powerpoint/2010/main" val="2118433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373480" y="161340"/>
            <a:ext cx="6435014" cy="6426690"/>
          </a:xfrm>
          <a:prstGeom prst="rect">
            <a:avLst/>
          </a:prstGeom>
        </p:spPr>
      </p:pic>
    </p:spTree>
    <p:extLst>
      <p:ext uri="{BB962C8B-B14F-4D97-AF65-F5344CB8AC3E}">
        <p14:creationId xmlns:p14="http://schemas.microsoft.com/office/powerpoint/2010/main" val="1971412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D2D0-BEA6-B3B5-DD66-EBB33CFB73C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B2A3B58-6D13-CA35-8F9D-6B9AC8D8E258}"/>
              </a:ext>
            </a:extLst>
          </p:cNvPr>
          <p:cNvPicPr>
            <a:picLocks noGrp="1" noChangeAspect="1"/>
          </p:cNvPicPr>
          <p:nvPr>
            <p:ph idx="1"/>
          </p:nvPr>
        </p:nvPicPr>
        <p:blipFill>
          <a:blip r:embed="rId2"/>
          <a:stretch>
            <a:fillRect/>
          </a:stretch>
        </p:blipFill>
        <p:spPr>
          <a:xfrm>
            <a:off x="750925" y="1690689"/>
            <a:ext cx="7886700" cy="3105873"/>
          </a:xfrm>
          <a:prstGeom prst="rect">
            <a:avLst/>
          </a:prstGeom>
        </p:spPr>
      </p:pic>
    </p:spTree>
    <p:extLst>
      <p:ext uri="{BB962C8B-B14F-4D97-AF65-F5344CB8AC3E}">
        <p14:creationId xmlns:p14="http://schemas.microsoft.com/office/powerpoint/2010/main" val="2254259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37EB9-D6EC-A7BC-FCEE-AE00B99FEB4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D97CB11-1887-F5B7-CF1C-FA279FB5176E}"/>
              </a:ext>
            </a:extLst>
          </p:cNvPr>
          <p:cNvPicPr>
            <a:picLocks noGrp="1" noChangeAspect="1"/>
          </p:cNvPicPr>
          <p:nvPr>
            <p:ph idx="1"/>
          </p:nvPr>
        </p:nvPicPr>
        <p:blipFill>
          <a:blip r:embed="rId2"/>
          <a:stretch>
            <a:fillRect/>
          </a:stretch>
        </p:blipFill>
        <p:spPr>
          <a:xfrm>
            <a:off x="298403" y="549718"/>
            <a:ext cx="8433723" cy="5622482"/>
          </a:xfrm>
          <a:prstGeom prst="rect">
            <a:avLst/>
          </a:prstGeom>
        </p:spPr>
      </p:pic>
    </p:spTree>
    <p:extLst>
      <p:ext uri="{BB962C8B-B14F-4D97-AF65-F5344CB8AC3E}">
        <p14:creationId xmlns:p14="http://schemas.microsoft.com/office/powerpoint/2010/main" val="4152372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74514-D9E8-E292-03D2-840C7626E31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0AF2E8D-7756-67DB-DE8F-21938F6E89D7}"/>
              </a:ext>
            </a:extLst>
          </p:cNvPr>
          <p:cNvPicPr>
            <a:picLocks noGrp="1" noChangeAspect="1"/>
          </p:cNvPicPr>
          <p:nvPr>
            <p:ph idx="1"/>
          </p:nvPr>
        </p:nvPicPr>
        <p:blipFill>
          <a:blip r:embed="rId2"/>
          <a:stretch>
            <a:fillRect/>
          </a:stretch>
        </p:blipFill>
        <p:spPr>
          <a:xfrm>
            <a:off x="543588" y="938937"/>
            <a:ext cx="8254119" cy="4217854"/>
          </a:xfrm>
          <a:prstGeom prst="rect">
            <a:avLst/>
          </a:prstGeom>
        </p:spPr>
      </p:pic>
    </p:spTree>
    <p:extLst>
      <p:ext uri="{BB962C8B-B14F-4D97-AF65-F5344CB8AC3E}">
        <p14:creationId xmlns:p14="http://schemas.microsoft.com/office/powerpoint/2010/main" val="3923844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https://craigladams.com/blog/wordpress/wp-content/uploads/2015/02/christ_pantocrator_mosaic_hagia_sophia_656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933" y="132347"/>
            <a:ext cx="5366920" cy="654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596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33773F-2E45-7FE2-7E5F-F6035348743A}"/>
              </a:ext>
            </a:extLst>
          </p:cNvPr>
          <p:cNvPicPr>
            <a:picLocks noChangeAspect="1"/>
          </p:cNvPicPr>
          <p:nvPr/>
        </p:nvPicPr>
        <p:blipFill>
          <a:blip r:embed="rId2"/>
          <a:stretch>
            <a:fillRect/>
          </a:stretch>
        </p:blipFill>
        <p:spPr>
          <a:xfrm>
            <a:off x="1441432" y="298432"/>
            <a:ext cx="6261135" cy="6261135"/>
          </a:xfrm>
          <a:prstGeom prst="rect">
            <a:avLst/>
          </a:prstGeom>
        </p:spPr>
      </p:pic>
      <p:sp>
        <p:nvSpPr>
          <p:cNvPr id="2" name="Title 1">
            <a:extLst>
              <a:ext uri="{FF2B5EF4-FFF2-40B4-BE49-F238E27FC236}">
                <a16:creationId xmlns:a16="http://schemas.microsoft.com/office/drawing/2014/main" id="{9197F05B-E565-BE9C-686C-B16AC762D262}"/>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152A17D3-5737-DC4A-6F1C-12B466ABDD8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50976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8C38A-1765-9AAD-A779-E69CEDC85ECF}"/>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D2D2928F-1EA6-AE67-1CC7-66948E12FD6B}"/>
              </a:ext>
            </a:extLst>
          </p:cNvPr>
          <p:cNvPicPr>
            <a:picLocks noGrp="1" noChangeAspect="1"/>
          </p:cNvPicPr>
          <p:nvPr>
            <p:ph idx="1"/>
          </p:nvPr>
        </p:nvPicPr>
        <p:blipFill>
          <a:blip r:embed="rId2"/>
          <a:stretch>
            <a:fillRect/>
          </a:stretch>
        </p:blipFill>
        <p:spPr>
          <a:xfrm>
            <a:off x="1375604" y="209476"/>
            <a:ext cx="5992757" cy="5992757"/>
          </a:xfrm>
          <a:prstGeom prst="rect">
            <a:avLst/>
          </a:prstGeom>
        </p:spPr>
      </p:pic>
    </p:spTree>
    <p:extLst>
      <p:ext uri="{BB962C8B-B14F-4D97-AF65-F5344CB8AC3E}">
        <p14:creationId xmlns:p14="http://schemas.microsoft.com/office/powerpoint/2010/main" val="4012151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4859-AD92-9ABB-6D87-0872B3A3E0A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6AE88D9-68BA-3F52-C0E2-0F9EF5A96095}"/>
              </a:ext>
            </a:extLst>
          </p:cNvPr>
          <p:cNvPicPr>
            <a:picLocks noGrp="1" noChangeAspect="1"/>
          </p:cNvPicPr>
          <p:nvPr>
            <p:ph idx="1"/>
          </p:nvPr>
        </p:nvPicPr>
        <p:blipFill rotWithShape="1">
          <a:blip r:embed="rId2"/>
          <a:srcRect l="16785" r="16485"/>
          <a:stretch/>
        </p:blipFill>
        <p:spPr>
          <a:xfrm>
            <a:off x="1259958" y="177577"/>
            <a:ext cx="6123838" cy="6127529"/>
          </a:xfrm>
          <a:prstGeom prst="rect">
            <a:avLst/>
          </a:prstGeom>
        </p:spPr>
      </p:pic>
    </p:spTree>
    <p:extLst>
      <p:ext uri="{BB962C8B-B14F-4D97-AF65-F5344CB8AC3E}">
        <p14:creationId xmlns:p14="http://schemas.microsoft.com/office/powerpoint/2010/main" val="19522194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3B30F-89F6-A83E-B264-D38941B8E15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8FE9504-E55D-E4F4-86C8-BB7E4818804F}"/>
              </a:ext>
            </a:extLst>
          </p:cNvPr>
          <p:cNvPicPr>
            <a:picLocks noGrp="1" noChangeAspect="1"/>
          </p:cNvPicPr>
          <p:nvPr>
            <p:ph idx="1"/>
          </p:nvPr>
        </p:nvPicPr>
        <p:blipFill>
          <a:blip r:embed="rId2"/>
          <a:stretch>
            <a:fillRect/>
          </a:stretch>
        </p:blipFill>
        <p:spPr>
          <a:xfrm>
            <a:off x="340043" y="241574"/>
            <a:ext cx="8335067" cy="6251300"/>
          </a:xfrm>
          <a:prstGeom prst="rect">
            <a:avLst/>
          </a:prstGeom>
        </p:spPr>
      </p:pic>
    </p:spTree>
    <p:extLst>
      <p:ext uri="{BB962C8B-B14F-4D97-AF65-F5344CB8AC3E}">
        <p14:creationId xmlns:p14="http://schemas.microsoft.com/office/powerpoint/2010/main" val="49092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A43B03-5E80-7EC4-4D91-90906271B563}"/>
              </a:ext>
            </a:extLst>
          </p:cNvPr>
          <p:cNvPicPr>
            <a:picLocks noChangeAspect="1"/>
          </p:cNvPicPr>
          <p:nvPr/>
        </p:nvPicPr>
        <p:blipFill>
          <a:blip r:embed="rId2"/>
          <a:stretch>
            <a:fillRect/>
          </a:stretch>
        </p:blipFill>
        <p:spPr>
          <a:xfrm>
            <a:off x="485347" y="211844"/>
            <a:ext cx="5483938" cy="3083592"/>
          </a:xfrm>
          <a:prstGeom prst="rect">
            <a:avLst/>
          </a:prstGeom>
        </p:spPr>
      </p:pic>
      <p:pic>
        <p:nvPicPr>
          <p:cNvPr id="2052" name="Picture 4" descr="ancient ephesus map">
            <a:extLst>
              <a:ext uri="{FF2B5EF4-FFF2-40B4-BE49-F238E27FC236}">
                <a16:creationId xmlns:a16="http://schemas.microsoft.com/office/drawing/2014/main" id="{BCCB24F5-5CFC-F699-8762-613A6E098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25" y="3200030"/>
            <a:ext cx="4671276" cy="32418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phesus">
            <a:extLst>
              <a:ext uri="{FF2B5EF4-FFF2-40B4-BE49-F238E27FC236}">
                <a16:creationId xmlns:a16="http://schemas.microsoft.com/office/drawing/2014/main" id="{F7752060-D025-537D-0499-0F8FDE6FE9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727" y="2473622"/>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066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93D1C-00A8-4501-46C0-3023115D589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FDEC3AD-D4E5-5E25-A588-EC308394DD02}"/>
              </a:ext>
            </a:extLst>
          </p:cNvPr>
          <p:cNvPicPr>
            <a:picLocks noGrp="1" noChangeAspect="1"/>
          </p:cNvPicPr>
          <p:nvPr>
            <p:ph idx="1"/>
          </p:nvPr>
        </p:nvPicPr>
        <p:blipFill>
          <a:blip r:embed="rId2"/>
          <a:stretch>
            <a:fillRect/>
          </a:stretch>
        </p:blipFill>
        <p:spPr>
          <a:xfrm>
            <a:off x="1545725" y="225423"/>
            <a:ext cx="6228539" cy="6228539"/>
          </a:xfrm>
          <a:prstGeom prst="rect">
            <a:avLst/>
          </a:prstGeom>
        </p:spPr>
      </p:pic>
    </p:spTree>
    <p:extLst>
      <p:ext uri="{BB962C8B-B14F-4D97-AF65-F5344CB8AC3E}">
        <p14:creationId xmlns:p14="http://schemas.microsoft.com/office/powerpoint/2010/main" val="210657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39146" y="453249"/>
            <a:ext cx="8065707" cy="6047756"/>
          </a:xfrm>
          <a:prstGeom prst="rect">
            <a:avLst/>
          </a:prstGeom>
        </p:spPr>
      </p:pic>
    </p:spTree>
    <p:extLst>
      <p:ext uri="{BB962C8B-B14F-4D97-AF65-F5344CB8AC3E}">
        <p14:creationId xmlns:p14="http://schemas.microsoft.com/office/powerpoint/2010/main" val="1761897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41491" y="165265"/>
            <a:ext cx="4326961" cy="6486115"/>
          </a:xfrm>
          <a:prstGeom prst="rect">
            <a:avLst/>
          </a:prstGeom>
        </p:spPr>
      </p:pic>
    </p:spTree>
    <p:extLst>
      <p:ext uri="{BB962C8B-B14F-4D97-AF65-F5344CB8AC3E}">
        <p14:creationId xmlns:p14="http://schemas.microsoft.com/office/powerpoint/2010/main" val="3871079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679C-3DD0-7280-B9E4-5CF249DC95E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411773E-A5AE-2C00-6D2D-67A684401BDC}"/>
              </a:ext>
            </a:extLst>
          </p:cNvPr>
          <p:cNvPicPr>
            <a:picLocks noGrp="1" noChangeAspect="1"/>
          </p:cNvPicPr>
          <p:nvPr>
            <p:ph idx="1"/>
          </p:nvPr>
        </p:nvPicPr>
        <p:blipFill>
          <a:blip r:embed="rId2"/>
          <a:stretch>
            <a:fillRect/>
          </a:stretch>
        </p:blipFill>
        <p:spPr>
          <a:xfrm>
            <a:off x="628650" y="278588"/>
            <a:ext cx="7766000" cy="5824500"/>
          </a:xfrm>
          <a:prstGeom prst="rect">
            <a:avLst/>
          </a:prstGeom>
        </p:spPr>
      </p:pic>
    </p:spTree>
    <p:extLst>
      <p:ext uri="{BB962C8B-B14F-4D97-AF65-F5344CB8AC3E}">
        <p14:creationId xmlns:p14="http://schemas.microsoft.com/office/powerpoint/2010/main" val="2886371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6200D-5E54-6EFE-2CC8-5D87AE19F43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314BB33-2EFB-2512-DEC8-B0B8D9F81817}"/>
              </a:ext>
            </a:extLst>
          </p:cNvPr>
          <p:cNvPicPr>
            <a:picLocks noGrp="1" noChangeAspect="1"/>
          </p:cNvPicPr>
          <p:nvPr>
            <p:ph idx="1"/>
          </p:nvPr>
        </p:nvPicPr>
        <p:blipFill>
          <a:blip r:embed="rId2"/>
          <a:stretch>
            <a:fillRect/>
          </a:stretch>
        </p:blipFill>
        <p:spPr>
          <a:xfrm>
            <a:off x="1646735" y="466134"/>
            <a:ext cx="5679097" cy="5679097"/>
          </a:xfrm>
          <a:prstGeom prst="rect">
            <a:avLst/>
          </a:prstGeom>
        </p:spPr>
      </p:pic>
    </p:spTree>
    <p:extLst>
      <p:ext uri="{BB962C8B-B14F-4D97-AF65-F5344CB8AC3E}">
        <p14:creationId xmlns:p14="http://schemas.microsoft.com/office/powerpoint/2010/main" val="370824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64B58-8E5E-D904-68A8-FF7342586EA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9930A8E-3528-5FEE-CECB-F4A5D3E08288}"/>
              </a:ext>
            </a:extLst>
          </p:cNvPr>
          <p:cNvPicPr>
            <a:picLocks noGrp="1" noChangeAspect="1"/>
          </p:cNvPicPr>
          <p:nvPr>
            <p:ph idx="1"/>
          </p:nvPr>
        </p:nvPicPr>
        <p:blipFill>
          <a:blip r:embed="rId2"/>
          <a:stretch>
            <a:fillRect/>
          </a:stretch>
        </p:blipFill>
        <p:spPr>
          <a:xfrm>
            <a:off x="628650" y="874011"/>
            <a:ext cx="7735712" cy="4351338"/>
          </a:xfrm>
          <a:prstGeom prst="rect">
            <a:avLst/>
          </a:prstGeom>
        </p:spPr>
      </p:pic>
    </p:spTree>
    <p:extLst>
      <p:ext uri="{BB962C8B-B14F-4D97-AF65-F5344CB8AC3E}">
        <p14:creationId xmlns:p14="http://schemas.microsoft.com/office/powerpoint/2010/main" val="4155989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6666"/>
          <a:stretch/>
        </p:blipFill>
        <p:spPr>
          <a:xfrm>
            <a:off x="425895" y="365126"/>
            <a:ext cx="8295708" cy="5807074"/>
          </a:xfrm>
          <a:prstGeom prst="rect">
            <a:avLst/>
          </a:prstGeom>
        </p:spPr>
      </p:pic>
    </p:spTree>
    <p:extLst>
      <p:ext uri="{BB962C8B-B14F-4D97-AF65-F5344CB8AC3E}">
        <p14:creationId xmlns:p14="http://schemas.microsoft.com/office/powerpoint/2010/main" val="3911618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3294" y="300626"/>
            <a:ext cx="8277727" cy="6208295"/>
          </a:xfrm>
          <a:prstGeom prst="rect">
            <a:avLst/>
          </a:prstGeom>
        </p:spPr>
      </p:pic>
    </p:spTree>
    <p:extLst>
      <p:ext uri="{BB962C8B-B14F-4D97-AF65-F5344CB8AC3E}">
        <p14:creationId xmlns:p14="http://schemas.microsoft.com/office/powerpoint/2010/main" val="27865650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5973"/>
          <a:stretch/>
        </p:blipFill>
        <p:spPr>
          <a:xfrm>
            <a:off x="359945" y="459456"/>
            <a:ext cx="8186120" cy="5772902"/>
          </a:xfrm>
          <a:prstGeom prst="rect">
            <a:avLst/>
          </a:prstGeom>
        </p:spPr>
      </p:pic>
    </p:spTree>
    <p:extLst>
      <p:ext uri="{BB962C8B-B14F-4D97-AF65-F5344CB8AC3E}">
        <p14:creationId xmlns:p14="http://schemas.microsoft.com/office/powerpoint/2010/main" val="1653001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4526"/>
          <a:stretch/>
        </p:blipFill>
        <p:spPr>
          <a:xfrm>
            <a:off x="1238249" y="856497"/>
            <a:ext cx="6667500" cy="4774281"/>
          </a:xfrm>
          <a:prstGeom prst="rect">
            <a:avLst/>
          </a:prstGeom>
        </p:spPr>
      </p:pic>
    </p:spTree>
    <p:extLst>
      <p:ext uri="{BB962C8B-B14F-4D97-AF65-F5344CB8AC3E}">
        <p14:creationId xmlns:p14="http://schemas.microsoft.com/office/powerpoint/2010/main" val="2234205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488AF5-2AD1-8F3C-132E-FB89131E9974}"/>
              </a:ext>
            </a:extLst>
          </p:cNvPr>
          <p:cNvPicPr>
            <a:picLocks noChangeAspect="1"/>
          </p:cNvPicPr>
          <p:nvPr/>
        </p:nvPicPr>
        <p:blipFill>
          <a:blip r:embed="rId2"/>
          <a:stretch>
            <a:fillRect/>
          </a:stretch>
        </p:blipFill>
        <p:spPr>
          <a:xfrm>
            <a:off x="701079" y="662611"/>
            <a:ext cx="7665775" cy="5629029"/>
          </a:xfrm>
          <a:prstGeom prst="rect">
            <a:avLst/>
          </a:prstGeom>
        </p:spPr>
      </p:pic>
    </p:spTree>
    <p:extLst>
      <p:ext uri="{BB962C8B-B14F-4D97-AF65-F5344CB8AC3E}">
        <p14:creationId xmlns:p14="http://schemas.microsoft.com/office/powerpoint/2010/main" val="937124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EE003E1-555B-A301-8691-A916B2639202}"/>
              </a:ext>
            </a:extLst>
          </p:cNvPr>
          <p:cNvPicPr>
            <a:picLocks noGrp="1" noChangeAspect="1"/>
          </p:cNvPicPr>
          <p:nvPr>
            <p:ph idx="1"/>
          </p:nvPr>
        </p:nvPicPr>
        <p:blipFill>
          <a:blip r:embed="rId2"/>
          <a:stretch>
            <a:fillRect/>
          </a:stretch>
        </p:blipFill>
        <p:spPr>
          <a:xfrm>
            <a:off x="1368998" y="140937"/>
            <a:ext cx="6406004" cy="6406004"/>
          </a:xfrm>
          <a:prstGeom prst="rect">
            <a:avLst/>
          </a:prstGeom>
        </p:spPr>
      </p:pic>
    </p:spTree>
    <p:extLst>
      <p:ext uri="{BB962C8B-B14F-4D97-AF65-F5344CB8AC3E}">
        <p14:creationId xmlns:p14="http://schemas.microsoft.com/office/powerpoint/2010/main" val="10437116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A7BE5-FFFF-D9B6-7691-80C202B4199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DF2271E-29CA-206F-845F-F12BC42F7EEB}"/>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08D0403E-C2AE-09FC-877C-1FD83C59D510}"/>
              </a:ext>
            </a:extLst>
          </p:cNvPr>
          <p:cNvPicPr>
            <a:picLocks noChangeAspect="1"/>
          </p:cNvPicPr>
          <p:nvPr/>
        </p:nvPicPr>
        <p:blipFill>
          <a:blip r:embed="rId2"/>
          <a:stretch>
            <a:fillRect/>
          </a:stretch>
        </p:blipFill>
        <p:spPr>
          <a:xfrm>
            <a:off x="667173" y="408170"/>
            <a:ext cx="7809653" cy="6041660"/>
          </a:xfrm>
          <a:prstGeom prst="rect">
            <a:avLst/>
          </a:prstGeom>
        </p:spPr>
      </p:pic>
    </p:spTree>
    <p:extLst>
      <p:ext uri="{BB962C8B-B14F-4D97-AF65-F5344CB8AC3E}">
        <p14:creationId xmlns:p14="http://schemas.microsoft.com/office/powerpoint/2010/main" val="15757904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04310" y="216569"/>
            <a:ext cx="4051621" cy="6275721"/>
          </a:xfrm>
          <a:prstGeom prst="rect">
            <a:avLst/>
          </a:prstGeom>
        </p:spPr>
      </p:pic>
    </p:spTree>
    <p:extLst>
      <p:ext uri="{BB962C8B-B14F-4D97-AF65-F5344CB8AC3E}">
        <p14:creationId xmlns:p14="http://schemas.microsoft.com/office/powerpoint/2010/main" val="10265495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B9F88A-5E48-DDD5-DDBB-5B7BC50AB83B}"/>
              </a:ext>
            </a:extLst>
          </p:cNvPr>
          <p:cNvPicPr>
            <a:picLocks noChangeAspect="1"/>
          </p:cNvPicPr>
          <p:nvPr/>
        </p:nvPicPr>
        <p:blipFill>
          <a:blip r:embed="rId2"/>
          <a:stretch>
            <a:fillRect/>
          </a:stretch>
        </p:blipFill>
        <p:spPr>
          <a:xfrm>
            <a:off x="541646" y="1004776"/>
            <a:ext cx="8283377" cy="4734269"/>
          </a:xfrm>
          <a:prstGeom prst="rect">
            <a:avLst/>
          </a:prstGeom>
        </p:spPr>
      </p:pic>
    </p:spTree>
    <p:extLst>
      <p:ext uri="{BB962C8B-B14F-4D97-AF65-F5344CB8AC3E}">
        <p14:creationId xmlns:p14="http://schemas.microsoft.com/office/powerpoint/2010/main" val="24912039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8F0240-9072-E9D2-27C0-7CCF5DC81282}"/>
              </a:ext>
            </a:extLst>
          </p:cNvPr>
          <p:cNvPicPr>
            <a:picLocks noChangeAspect="1"/>
          </p:cNvPicPr>
          <p:nvPr/>
        </p:nvPicPr>
        <p:blipFill>
          <a:blip r:embed="rId2"/>
          <a:srcRect b="27373"/>
          <a:stretch/>
        </p:blipFill>
        <p:spPr>
          <a:xfrm>
            <a:off x="2540519" y="356190"/>
            <a:ext cx="3780536" cy="5944166"/>
          </a:xfrm>
          <a:prstGeom prst="rect">
            <a:avLst/>
          </a:prstGeom>
        </p:spPr>
      </p:pic>
    </p:spTree>
    <p:extLst>
      <p:ext uri="{BB962C8B-B14F-4D97-AF65-F5344CB8AC3E}">
        <p14:creationId xmlns:p14="http://schemas.microsoft.com/office/powerpoint/2010/main" val="17595345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74B6C3-9AB9-AFB2-0643-255331EC3650}"/>
              </a:ext>
            </a:extLst>
          </p:cNvPr>
          <p:cNvPicPr>
            <a:picLocks noChangeAspect="1"/>
          </p:cNvPicPr>
          <p:nvPr/>
        </p:nvPicPr>
        <p:blipFill>
          <a:blip r:embed="rId2"/>
          <a:stretch>
            <a:fillRect/>
          </a:stretch>
        </p:blipFill>
        <p:spPr>
          <a:xfrm>
            <a:off x="285750" y="214312"/>
            <a:ext cx="8572500" cy="6429375"/>
          </a:xfrm>
          <a:prstGeom prst="rect">
            <a:avLst/>
          </a:prstGeom>
        </p:spPr>
      </p:pic>
    </p:spTree>
    <p:extLst>
      <p:ext uri="{BB962C8B-B14F-4D97-AF65-F5344CB8AC3E}">
        <p14:creationId xmlns:p14="http://schemas.microsoft.com/office/powerpoint/2010/main" val="6805970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5497" y="637423"/>
            <a:ext cx="8129386" cy="5233988"/>
          </a:xfrm>
          <a:prstGeom prst="rect">
            <a:avLst/>
          </a:prstGeom>
        </p:spPr>
      </p:pic>
    </p:spTree>
    <p:extLst>
      <p:ext uri="{BB962C8B-B14F-4D97-AF65-F5344CB8AC3E}">
        <p14:creationId xmlns:p14="http://schemas.microsoft.com/office/powerpoint/2010/main" val="14516546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95208F-0AB0-5739-9C4F-8FD6FCDA361B}"/>
              </a:ext>
            </a:extLst>
          </p:cNvPr>
          <p:cNvPicPr>
            <a:picLocks noChangeAspect="1"/>
          </p:cNvPicPr>
          <p:nvPr/>
        </p:nvPicPr>
        <p:blipFill>
          <a:blip r:embed="rId2"/>
          <a:stretch>
            <a:fillRect/>
          </a:stretch>
        </p:blipFill>
        <p:spPr>
          <a:xfrm>
            <a:off x="942310" y="523322"/>
            <a:ext cx="7021476" cy="5266107"/>
          </a:xfrm>
          <a:prstGeom prst="rect">
            <a:avLst/>
          </a:prstGeom>
        </p:spPr>
      </p:pic>
    </p:spTree>
    <p:extLst>
      <p:ext uri="{BB962C8B-B14F-4D97-AF65-F5344CB8AC3E}">
        <p14:creationId xmlns:p14="http://schemas.microsoft.com/office/powerpoint/2010/main" val="26929454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61651E-9DF3-25CC-8547-AF7EBD51BB16}"/>
              </a:ext>
            </a:extLst>
          </p:cNvPr>
          <p:cNvPicPr>
            <a:picLocks noChangeAspect="1"/>
          </p:cNvPicPr>
          <p:nvPr/>
        </p:nvPicPr>
        <p:blipFill>
          <a:blip r:embed="rId2"/>
          <a:srcRect l="17719" t="11025" r="18557" b="25057"/>
          <a:stretch/>
        </p:blipFill>
        <p:spPr>
          <a:xfrm>
            <a:off x="669850" y="930349"/>
            <a:ext cx="8207069" cy="4630478"/>
          </a:xfrm>
          <a:prstGeom prst="rect">
            <a:avLst/>
          </a:prstGeom>
        </p:spPr>
      </p:pic>
    </p:spTree>
    <p:extLst>
      <p:ext uri="{BB962C8B-B14F-4D97-AF65-F5344CB8AC3E}">
        <p14:creationId xmlns:p14="http://schemas.microsoft.com/office/powerpoint/2010/main" val="1876333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27C088-F5B1-F4CC-96AE-FFC6299E5B81}"/>
              </a:ext>
            </a:extLst>
          </p:cNvPr>
          <p:cNvPicPr>
            <a:picLocks noChangeAspect="1"/>
          </p:cNvPicPr>
          <p:nvPr/>
        </p:nvPicPr>
        <p:blipFill>
          <a:blip r:embed="rId2"/>
          <a:stretch>
            <a:fillRect/>
          </a:stretch>
        </p:blipFill>
        <p:spPr>
          <a:xfrm>
            <a:off x="532116" y="312579"/>
            <a:ext cx="8017552" cy="5389577"/>
          </a:xfrm>
          <a:prstGeom prst="rect">
            <a:avLst/>
          </a:prstGeom>
        </p:spPr>
      </p:pic>
    </p:spTree>
    <p:extLst>
      <p:ext uri="{BB962C8B-B14F-4D97-AF65-F5344CB8AC3E}">
        <p14:creationId xmlns:p14="http://schemas.microsoft.com/office/powerpoint/2010/main" val="3055428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1E2659-E8C2-EF70-C36B-73746CBA8AA1}"/>
              </a:ext>
            </a:extLst>
          </p:cNvPr>
          <p:cNvPicPr>
            <a:picLocks noChangeAspect="1"/>
          </p:cNvPicPr>
          <p:nvPr/>
        </p:nvPicPr>
        <p:blipFill>
          <a:blip r:embed="rId2"/>
          <a:stretch>
            <a:fillRect/>
          </a:stretch>
        </p:blipFill>
        <p:spPr>
          <a:xfrm>
            <a:off x="1196228" y="1026745"/>
            <a:ext cx="6409524" cy="4828571"/>
          </a:xfrm>
          <a:prstGeom prst="rect">
            <a:avLst/>
          </a:prstGeom>
        </p:spPr>
      </p:pic>
    </p:spTree>
    <p:extLst>
      <p:ext uri="{BB962C8B-B14F-4D97-AF65-F5344CB8AC3E}">
        <p14:creationId xmlns:p14="http://schemas.microsoft.com/office/powerpoint/2010/main" val="2196103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8E737D-E6A9-61A8-BB08-AA8B262789FD}"/>
              </a:ext>
            </a:extLst>
          </p:cNvPr>
          <p:cNvSpPr txBox="1"/>
          <p:nvPr/>
        </p:nvSpPr>
        <p:spPr>
          <a:xfrm>
            <a:off x="230278" y="397041"/>
            <a:ext cx="8553894" cy="5612306"/>
          </a:xfrm>
          <a:prstGeom prst="rect">
            <a:avLst/>
          </a:prstGeom>
          <a:noFill/>
        </p:spPr>
        <p:txBody>
          <a:bodyPr wrap="square" rtlCol="0">
            <a:spAutoFit/>
          </a:bodyPr>
          <a:lstStyle/>
          <a:p>
            <a:pPr marL="0" marR="0" algn="ctr">
              <a:lnSpc>
                <a:spcPct val="107000"/>
              </a:lnSpc>
              <a:spcAft>
                <a:spcPts val="800"/>
              </a:spcAft>
            </a:pPr>
            <a:r>
              <a:rPr lang="en-US" sz="3600" b="1" kern="100" dirty="0">
                <a:effectLst/>
                <a:latin typeface="Aptos" panose="020B0004020202020204" pitchFamily="34" charset="0"/>
                <a:ea typeface="Aptos" panose="020B0004020202020204" pitchFamily="34" charset="0"/>
                <a:cs typeface="Times New Roman" panose="02020603050405020304" pitchFamily="18" charset="0"/>
              </a:rPr>
              <a:t>THE TEXT - (Ephesians 5:1-21) </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ctr">
              <a:lnSpc>
                <a:spcPct val="107000"/>
              </a:lnSpc>
              <a:spcAft>
                <a:spcPts val="800"/>
              </a:spcAft>
              <a:buFont typeface="+mj-lt"/>
              <a:buAutoNum type="arabicParenBoth"/>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Therefore be </a:t>
            </a:r>
            <a:r>
              <a:rPr lang="en-US" sz="3600" b="1" kern="100" dirty="0">
                <a:effectLst/>
                <a:latin typeface="Aptos" panose="020B0004020202020204" pitchFamily="34" charset="0"/>
                <a:ea typeface="Aptos" panose="020B0004020202020204" pitchFamily="34" charset="0"/>
                <a:cs typeface="Times New Roman" panose="02020603050405020304" pitchFamily="18" charset="0"/>
              </a:rPr>
              <a:t>imitators of God,</a:t>
            </a:r>
            <a:r>
              <a:rPr lang="en-US" sz="3600" kern="100" dirty="0">
                <a:effectLst/>
                <a:latin typeface="Aptos" panose="020B0004020202020204" pitchFamily="34" charset="0"/>
                <a:ea typeface="Aptos" panose="020B0004020202020204" pitchFamily="34" charset="0"/>
                <a:cs typeface="Times New Roman" panose="02020603050405020304" pitchFamily="18" charset="0"/>
              </a:rPr>
              <a:t> as beloved children. (2) And walk in love, as</a:t>
            </a:r>
            <a:r>
              <a:rPr lang="en-US" sz="3600" b="1" kern="100" dirty="0">
                <a:effectLst/>
                <a:latin typeface="Aptos" panose="020B0004020202020204" pitchFamily="34" charset="0"/>
                <a:ea typeface="Aptos" panose="020B0004020202020204" pitchFamily="34" charset="0"/>
                <a:cs typeface="Times New Roman" panose="02020603050405020304" pitchFamily="18" charset="0"/>
              </a:rPr>
              <a:t> Christ loved us and gave himself up for us, a fragrant offering                                            and sacrifice to God. </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3600" b="1" kern="100" dirty="0">
                <a:effectLst/>
                <a:latin typeface="Aptos" panose="020B0004020202020204" pitchFamily="34" charset="0"/>
                <a:ea typeface="Aptos" panose="020B0004020202020204" pitchFamily="34" charset="0"/>
                <a:cs typeface="Times New Roman" panose="02020603050405020304" pitchFamily="18" charset="0"/>
              </a:rPr>
              <a:t>(Gen 8:21;  Ex 29:18,25,41;  Lev 1:9,13,17;   Mt 5:48;   Lk 6:36;   Jn 1:12; 13:34;                       Gal 1:4;  2:20;   Heb 7:27)</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0657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1DC3A3-C6C9-3D15-F306-EA2924303E24}"/>
              </a:ext>
            </a:extLst>
          </p:cNvPr>
          <p:cNvSpPr txBox="1"/>
          <p:nvPr/>
        </p:nvSpPr>
        <p:spPr>
          <a:xfrm>
            <a:off x="292395" y="412881"/>
            <a:ext cx="8559210" cy="6068136"/>
          </a:xfrm>
          <a:prstGeom prst="rect">
            <a:avLst/>
          </a:prstGeom>
          <a:noFill/>
        </p:spPr>
        <p:txBody>
          <a:bodyPr wrap="square" rtlCol="0">
            <a:spAutoFit/>
          </a:bodyPr>
          <a:lstStyle/>
          <a:p>
            <a:pPr marL="0" marR="0" algn="ctr">
              <a:lnSpc>
                <a:spcPct val="107000"/>
              </a:lnSpc>
              <a:spcAft>
                <a:spcPts val="800"/>
              </a:spcAft>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(3) But sexual immorality and all impurity or covetousness must not even be named among you, as is proper among saints. (4) Let there be no filthiness nor foolish talk nor crude joking, which are out of place, but instead let there be thanksgiving. (5) For you may be sure of this, that everyone who is sexually immoral or impure, or who is covetous (that is, an idolater), has no inheritance in </a:t>
            </a:r>
            <a:r>
              <a:rPr lang="en-US" sz="2600" b="1" kern="100" dirty="0">
                <a:effectLst/>
                <a:latin typeface="Aptos" panose="020B0004020202020204" pitchFamily="34" charset="0"/>
                <a:ea typeface="Aptos" panose="020B0004020202020204" pitchFamily="34" charset="0"/>
                <a:cs typeface="Times New Roman" panose="02020603050405020304" pitchFamily="18" charset="0"/>
              </a:rPr>
              <a:t>the kingdom of Christ and God.</a:t>
            </a:r>
            <a:r>
              <a:rPr lang="en-US" sz="2600" kern="100" dirty="0">
                <a:effectLst/>
                <a:latin typeface="Aptos" panose="020B0004020202020204" pitchFamily="34" charset="0"/>
                <a:ea typeface="Aptos" panose="020B0004020202020204" pitchFamily="34" charset="0"/>
                <a:cs typeface="Times New Roman" panose="02020603050405020304" pitchFamily="18" charset="0"/>
              </a:rPr>
              <a:t> (6) Let no one deceive you with empty words, for because of these things </a:t>
            </a:r>
            <a:r>
              <a:rPr lang="en-US" sz="2600" b="1" kern="100" dirty="0">
                <a:effectLst/>
                <a:latin typeface="Aptos" panose="020B0004020202020204" pitchFamily="34" charset="0"/>
                <a:ea typeface="Aptos" panose="020B0004020202020204" pitchFamily="34" charset="0"/>
                <a:cs typeface="Times New Roman" panose="02020603050405020304" pitchFamily="18" charset="0"/>
              </a:rPr>
              <a:t>the wrath of God</a:t>
            </a:r>
            <a:r>
              <a:rPr lang="en-US" sz="2600" kern="100" dirty="0">
                <a:effectLst/>
                <a:latin typeface="Aptos" panose="020B0004020202020204" pitchFamily="34" charset="0"/>
                <a:ea typeface="Aptos" panose="020B0004020202020204" pitchFamily="34" charset="0"/>
                <a:cs typeface="Times New Roman" panose="02020603050405020304" pitchFamily="18" charset="0"/>
              </a:rPr>
              <a:t> comes upon the sons of disobedience. (7) Therefore do not associate with them; </a:t>
            </a:r>
          </a:p>
          <a:p>
            <a:pPr marL="0" marR="0" algn="ctr">
              <a:lnSpc>
                <a:spcPct val="107000"/>
              </a:lnSpc>
              <a:spcAft>
                <a:spcPts val="800"/>
              </a:spcAft>
            </a:pPr>
            <a:r>
              <a:rPr lang="en-US" sz="2600" b="1" kern="100" dirty="0">
                <a:effectLst/>
                <a:latin typeface="Aptos" panose="020B0004020202020204" pitchFamily="34" charset="0"/>
                <a:ea typeface="Aptos" panose="020B0004020202020204" pitchFamily="34" charset="0"/>
                <a:cs typeface="Times New Roman" panose="02020603050405020304" pitchFamily="18" charset="0"/>
              </a:rPr>
              <a:t>(Mt 25:34;  Mk 13:5;   Ac 20:32;   Rom 1:18;                                               1 Cor 6:9,11,18; 2 Cor 6:16;   Col 3:5;  1 Pet 2:9)  </a:t>
            </a:r>
            <a:endParaRPr lang="en-US" sz="2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0"/>
              </a:spcAft>
            </a:pPr>
            <a:r>
              <a:rPr lang="en-US" sz="1300" kern="0" dirty="0">
                <a:effectLst/>
                <a:latin typeface="Arial" panose="020B0604020202020204" pitchFamily="34" charset="0"/>
                <a:ea typeface="Aptos" panose="020B0004020202020204" pitchFamily="34" charset="0"/>
                <a:cs typeface="Times New Roman" panose="02020603050405020304" pitchFamily="18" charset="0"/>
              </a:rPr>
              <a:t>.</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0679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1027" y="426141"/>
            <a:ext cx="8361946" cy="5388013"/>
          </a:xfrm>
          <a:prstGeom prst="rect">
            <a:avLst/>
          </a:prstGeom>
          <a:noFill/>
        </p:spPr>
        <p:txBody>
          <a:bodyPr wrap="square" rtlCol="0">
            <a:spAutoFit/>
          </a:bodyPr>
          <a:lstStyle/>
          <a:p>
            <a:pPr marL="0" marR="0" algn="ctr">
              <a:lnSpc>
                <a:spcPct val="107000"/>
              </a:lnSpc>
              <a:spcAft>
                <a:spcPts val="80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(8) for at one time you were darkness, but now you are </a:t>
            </a:r>
            <a:r>
              <a:rPr lang="en-US" sz="3200" b="1" kern="100" dirty="0">
                <a:effectLst/>
                <a:latin typeface="Aptos" panose="020B0004020202020204" pitchFamily="34" charset="0"/>
                <a:ea typeface="Aptos" panose="020B0004020202020204" pitchFamily="34" charset="0"/>
                <a:cs typeface="Times New Roman" panose="02020603050405020304" pitchFamily="18" charset="0"/>
              </a:rPr>
              <a:t>light in the Lord</a:t>
            </a:r>
            <a:r>
              <a:rPr lang="en-US" sz="3200" kern="100" dirty="0">
                <a:effectLst/>
                <a:latin typeface="Aptos" panose="020B0004020202020204" pitchFamily="34" charset="0"/>
                <a:ea typeface="Aptos" panose="020B0004020202020204" pitchFamily="34" charset="0"/>
                <a:cs typeface="Times New Roman" panose="02020603050405020304" pitchFamily="18" charset="0"/>
              </a:rPr>
              <a:t>. Walk as children o</a:t>
            </a:r>
            <a:r>
              <a:rPr lang="en-US" sz="3200" b="1" kern="100" dirty="0">
                <a:effectLst/>
                <a:latin typeface="Aptos" panose="020B0004020202020204" pitchFamily="34" charset="0"/>
                <a:ea typeface="Aptos" panose="020B0004020202020204" pitchFamily="34" charset="0"/>
                <a:cs typeface="Times New Roman" panose="02020603050405020304" pitchFamily="18" charset="0"/>
              </a:rPr>
              <a:t>f light</a:t>
            </a:r>
            <a:r>
              <a:rPr lang="en-US" sz="3200" kern="100" dirty="0">
                <a:effectLst/>
                <a:latin typeface="Aptos" panose="020B0004020202020204" pitchFamily="34" charset="0"/>
                <a:ea typeface="Aptos" panose="020B0004020202020204" pitchFamily="34" charset="0"/>
                <a:cs typeface="Times New Roman" panose="02020603050405020304" pitchFamily="18" charset="0"/>
              </a:rPr>
              <a:t> (9) (for the fruit </a:t>
            </a:r>
            <a:r>
              <a:rPr lang="en-US" sz="3200" b="1" kern="100" dirty="0">
                <a:effectLst/>
                <a:latin typeface="Aptos" panose="020B0004020202020204" pitchFamily="34" charset="0"/>
                <a:ea typeface="Aptos" panose="020B0004020202020204" pitchFamily="34" charset="0"/>
                <a:cs typeface="Times New Roman" panose="02020603050405020304" pitchFamily="18" charset="0"/>
              </a:rPr>
              <a:t>of light</a:t>
            </a:r>
            <a:r>
              <a:rPr lang="en-US" sz="3200" kern="100" dirty="0">
                <a:effectLst/>
                <a:latin typeface="Aptos" panose="020B0004020202020204" pitchFamily="34" charset="0"/>
                <a:ea typeface="Aptos" panose="020B0004020202020204" pitchFamily="34" charset="0"/>
                <a:cs typeface="Times New Roman" panose="02020603050405020304" pitchFamily="18" charset="0"/>
              </a:rPr>
              <a:t> is found in all that is good and right and true), </a:t>
            </a:r>
          </a:p>
          <a:p>
            <a:pPr marL="0" marR="0" algn="ctr">
              <a:lnSpc>
                <a:spcPct val="107000"/>
              </a:lnSpc>
              <a:spcAft>
                <a:spcPts val="800"/>
              </a:spcAft>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(10) and try to discern what is pleasing to </a:t>
            </a:r>
            <a:r>
              <a:rPr lang="en-US" sz="3200" b="1" kern="100" dirty="0">
                <a:effectLst/>
                <a:latin typeface="Aptos" panose="020B0004020202020204" pitchFamily="34" charset="0"/>
                <a:ea typeface="Aptos" panose="020B0004020202020204" pitchFamily="34" charset="0"/>
                <a:cs typeface="Times New Roman" panose="02020603050405020304" pitchFamily="18" charset="0"/>
              </a:rPr>
              <a:t>the Lord.</a:t>
            </a:r>
            <a:r>
              <a:rPr lang="en-US" sz="3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ctr">
              <a:lnSpc>
                <a:spcPct val="107000"/>
              </a:lnSpc>
              <a:spcAft>
                <a:spcPts val="800"/>
              </a:spcAft>
            </a:pPr>
            <a:r>
              <a:rPr lang="en-US" sz="3200" b="1" kern="100" dirty="0">
                <a:effectLst/>
                <a:latin typeface="Aptos" panose="020B0004020202020204" pitchFamily="34" charset="0"/>
                <a:ea typeface="Aptos" panose="020B0004020202020204" pitchFamily="34" charset="0"/>
                <a:cs typeface="Times New Roman" panose="02020603050405020304" pitchFamily="18" charset="0"/>
              </a:rPr>
              <a:t>(Mt 5:14;  7:16-20;   Lk 16:8;  Jn 8:12;                             Ac 26:18;   Rom 15:14;   Gal 5:22,23;                             1 Tim 5:4;   1 Jn 1:5) </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705563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513F273D688D644A8DFEEC1331A500D" ma:contentTypeVersion="14" ma:contentTypeDescription="Create a new document." ma:contentTypeScope="" ma:versionID="e3670773108b02e6dbd0c6a242a6a984">
  <xsd:schema xmlns:xsd="http://www.w3.org/2001/XMLSchema" xmlns:xs="http://www.w3.org/2001/XMLSchema" xmlns:p="http://schemas.microsoft.com/office/2006/metadata/properties" xmlns:ns3="1cab3fb3-5c0c-48ac-bcd1-1a6ef77007e7" targetNamespace="http://schemas.microsoft.com/office/2006/metadata/properties" ma:root="true" ma:fieldsID="f0c6efcee87595f0d6d354eab79b8f2b" ns3:_="">
    <xsd:import namespace="1cab3fb3-5c0c-48ac-bcd1-1a6ef77007e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LengthInSeconds" minOccurs="0"/>
                <xsd:element ref="ns3:MediaServiceLocation"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ab3fb3-5c0c-48ac-bcd1-1a6ef77007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CA98CC-6CB1-4513-BE84-A40FCFBA4157}">
  <ds:schemaRefs>
    <ds:schemaRef ds:uri="1cab3fb3-5c0c-48ac-bcd1-1a6ef77007e7"/>
    <ds:schemaRef ds:uri="http://purl.org/dc/term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D15A0BD0-C146-45D8-AA17-A70969CC8F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ab3fb3-5c0c-48ac-bcd1-1a6ef77007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1E79545-1BE1-4DDC-B6CB-B0EA302E8C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625</TotalTime>
  <Words>1683</Words>
  <Application>Microsoft Office PowerPoint</Application>
  <PresentationFormat>On-screen Show (4:3)</PresentationFormat>
  <Paragraphs>43</Paragraphs>
  <Slides>48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Aptos</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124</cp:revision>
  <cp:lastPrinted>2024-09-13T19:43:02Z</cp:lastPrinted>
  <dcterms:created xsi:type="dcterms:W3CDTF">2016-02-18T03:34:46Z</dcterms:created>
  <dcterms:modified xsi:type="dcterms:W3CDTF">2024-11-26T22:59:27Z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0x0101001513F273D688D644A8DFEEC1331A500D</vt:lpwstr>
  </property>
</Properties>
</file>