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303" r:id="rId3"/>
    <p:sldId id="293" r:id="rId4"/>
    <p:sldId id="256" r:id="rId5"/>
    <p:sldId id="257" r:id="rId6"/>
    <p:sldId id="259" r:id="rId7"/>
    <p:sldId id="261" r:id="rId8"/>
    <p:sldId id="262" r:id="rId9"/>
    <p:sldId id="263" r:id="rId10"/>
    <p:sldId id="264" r:id="rId11"/>
    <p:sldId id="265" r:id="rId12"/>
    <p:sldId id="278" r:id="rId13"/>
    <p:sldId id="270" r:id="rId14"/>
    <p:sldId id="275" r:id="rId15"/>
    <p:sldId id="271" r:id="rId16"/>
    <p:sldId id="297" r:id="rId17"/>
    <p:sldId id="299" r:id="rId18"/>
    <p:sldId id="300" r:id="rId19"/>
    <p:sldId id="302" r:id="rId20"/>
    <p:sldId id="30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1C316-12C7-4029-A164-A7EAD56B32A1}" v="57" dt="2024-04-05T15:22:45.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2558" autoAdjust="0"/>
  </p:normalViewPr>
  <p:slideViewPr>
    <p:cSldViewPr snapToGrid="0">
      <p:cViewPr varScale="1">
        <p:scale>
          <a:sx n="68" d="100"/>
          <a:sy n="68" d="100"/>
        </p:scale>
        <p:origin x="1494" y="66"/>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8AB1C316-12C7-4029-A164-A7EAD56B32A1}"/>
    <pc:docChg chg="undo custSel delSld modSld sldOrd">
      <pc:chgData name="David Nehrenz" userId="491cf678-319b-4c35-abbe-fee1955a26b5" providerId="ADAL" clId="{8AB1C316-12C7-4029-A164-A7EAD56B32A1}" dt="2024-04-05T15:23:31.869" v="298" actId="47"/>
      <pc:docMkLst>
        <pc:docMk/>
      </pc:docMkLst>
      <pc:sldChg chg="addSp delSp modSp mod setBg">
        <pc:chgData name="David Nehrenz" userId="491cf678-319b-4c35-abbe-fee1955a26b5" providerId="ADAL" clId="{8AB1C316-12C7-4029-A164-A7EAD56B32A1}" dt="2024-04-05T14:48:08.640" v="62" actId="1076"/>
        <pc:sldMkLst>
          <pc:docMk/>
          <pc:sldMk cId="29158659" sldId="256"/>
        </pc:sldMkLst>
        <pc:spChg chg="add del">
          <ac:chgData name="David Nehrenz" userId="491cf678-319b-4c35-abbe-fee1955a26b5" providerId="ADAL" clId="{8AB1C316-12C7-4029-A164-A7EAD56B32A1}" dt="2024-04-05T14:44:18.324" v="20" actId="26606"/>
          <ac:spMkLst>
            <pc:docMk/>
            <pc:sldMk cId="29158659" sldId="256"/>
            <ac:spMk id="8" creationId="{22F15A2D-2324-487D-A02A-BF46C5C580EB}"/>
          </ac:spMkLst>
        </pc:spChg>
        <pc:spChg chg="add del">
          <ac:chgData name="David Nehrenz" userId="491cf678-319b-4c35-abbe-fee1955a26b5" providerId="ADAL" clId="{8AB1C316-12C7-4029-A164-A7EAD56B32A1}" dt="2024-04-05T14:44:18.324" v="20" actId="26606"/>
          <ac:spMkLst>
            <pc:docMk/>
            <pc:sldMk cId="29158659" sldId="256"/>
            <ac:spMk id="10" creationId="{17A7F34E-D418-47E2-9F86-2C45BBC31210}"/>
          </ac:spMkLst>
        </pc:spChg>
        <pc:spChg chg="add del">
          <ac:chgData name="David Nehrenz" userId="491cf678-319b-4c35-abbe-fee1955a26b5" providerId="ADAL" clId="{8AB1C316-12C7-4029-A164-A7EAD56B32A1}" dt="2024-04-05T14:44:18.324" v="20" actId="26606"/>
          <ac:spMkLst>
            <pc:docMk/>
            <pc:sldMk cId="29158659" sldId="256"/>
            <ac:spMk id="12" creationId="{2AEAFA59-923A-4F54-8B49-44C970BCC323}"/>
          </ac:spMkLst>
        </pc:spChg>
        <pc:picChg chg="del">
          <ac:chgData name="David Nehrenz" userId="491cf678-319b-4c35-abbe-fee1955a26b5" providerId="ADAL" clId="{8AB1C316-12C7-4029-A164-A7EAD56B32A1}" dt="2024-04-05T14:43:57.436" v="17" actId="478"/>
          <ac:picMkLst>
            <pc:docMk/>
            <pc:sldMk cId="29158659" sldId="256"/>
            <ac:picMk id="2" creationId="{00000000-0000-0000-0000-000000000000}"/>
          </ac:picMkLst>
        </pc:picChg>
        <pc:picChg chg="add del mod">
          <ac:chgData name="David Nehrenz" userId="491cf678-319b-4c35-abbe-fee1955a26b5" providerId="ADAL" clId="{8AB1C316-12C7-4029-A164-A7EAD56B32A1}" dt="2024-04-05T14:44:27.881" v="24" actId="478"/>
          <ac:picMkLst>
            <pc:docMk/>
            <pc:sldMk cId="29158659" sldId="256"/>
            <ac:picMk id="3" creationId="{0D17BC65-79F4-EBDB-E5B3-D7A7DB6CBB42}"/>
          </ac:picMkLst>
        </pc:picChg>
        <pc:picChg chg="add mod">
          <ac:chgData name="David Nehrenz" userId="491cf678-319b-4c35-abbe-fee1955a26b5" providerId="ADAL" clId="{8AB1C316-12C7-4029-A164-A7EAD56B32A1}" dt="2024-04-05T14:48:08.640" v="62" actId="1076"/>
          <ac:picMkLst>
            <pc:docMk/>
            <pc:sldMk cId="29158659" sldId="256"/>
            <ac:picMk id="1026" creationId="{BAA7BBDA-DE75-DF2F-2D62-ECD56F5982D7}"/>
          </ac:picMkLst>
        </pc:picChg>
      </pc:sldChg>
      <pc:sldChg chg="addSp delSp modSp mod">
        <pc:chgData name="David Nehrenz" userId="491cf678-319b-4c35-abbe-fee1955a26b5" providerId="ADAL" clId="{8AB1C316-12C7-4029-A164-A7EAD56B32A1}" dt="2024-04-05T14:49:39.216" v="74" actId="1076"/>
        <pc:sldMkLst>
          <pc:docMk/>
          <pc:sldMk cId="39191633" sldId="257"/>
        </pc:sldMkLst>
        <pc:spChg chg="del mod">
          <ac:chgData name="David Nehrenz" userId="491cf678-319b-4c35-abbe-fee1955a26b5" providerId="ADAL" clId="{8AB1C316-12C7-4029-A164-A7EAD56B32A1}" dt="2024-04-05T14:49:08.575" v="68" actId="478"/>
          <ac:spMkLst>
            <pc:docMk/>
            <pc:sldMk cId="39191633" sldId="257"/>
            <ac:spMk id="2" creationId="{00000000-0000-0000-0000-000000000000}"/>
          </ac:spMkLst>
        </pc:spChg>
        <pc:spChg chg="add del mod">
          <ac:chgData name="David Nehrenz" userId="491cf678-319b-4c35-abbe-fee1955a26b5" providerId="ADAL" clId="{8AB1C316-12C7-4029-A164-A7EAD56B32A1}" dt="2024-04-05T14:49:11.562" v="69" actId="478"/>
          <ac:spMkLst>
            <pc:docMk/>
            <pc:sldMk cId="39191633" sldId="257"/>
            <ac:spMk id="4" creationId="{60EFB326-002A-EB73-CEEE-EBBC4101C9C2}"/>
          </ac:spMkLst>
        </pc:spChg>
        <pc:picChg chg="add mod">
          <ac:chgData name="David Nehrenz" userId="491cf678-319b-4c35-abbe-fee1955a26b5" providerId="ADAL" clId="{8AB1C316-12C7-4029-A164-A7EAD56B32A1}" dt="2024-04-05T14:49:39.216" v="74" actId="1076"/>
          <ac:picMkLst>
            <pc:docMk/>
            <pc:sldMk cId="39191633" sldId="257"/>
            <ac:picMk id="3074" creationId="{363B45A7-6727-C77E-28A2-2D6D09A73FC9}"/>
          </ac:picMkLst>
        </pc:picChg>
      </pc:sldChg>
      <pc:sldChg chg="addSp delSp modSp mod">
        <pc:chgData name="David Nehrenz" userId="491cf678-319b-4c35-abbe-fee1955a26b5" providerId="ADAL" clId="{8AB1C316-12C7-4029-A164-A7EAD56B32A1}" dt="2024-04-05T14:52:37.139" v="216" actId="20577"/>
        <pc:sldMkLst>
          <pc:docMk/>
          <pc:sldMk cId="1251252956" sldId="258"/>
        </pc:sldMkLst>
        <pc:spChg chg="del">
          <ac:chgData name="David Nehrenz" userId="491cf678-319b-4c35-abbe-fee1955a26b5" providerId="ADAL" clId="{8AB1C316-12C7-4029-A164-A7EAD56B32A1}" dt="2024-04-05T14:50:19.181" v="83" actId="478"/>
          <ac:spMkLst>
            <pc:docMk/>
            <pc:sldMk cId="1251252956" sldId="258"/>
            <ac:spMk id="2" creationId="{00000000-0000-0000-0000-000000000000}"/>
          </ac:spMkLst>
        </pc:spChg>
        <pc:spChg chg="add del mod">
          <ac:chgData name="David Nehrenz" userId="491cf678-319b-4c35-abbe-fee1955a26b5" providerId="ADAL" clId="{8AB1C316-12C7-4029-A164-A7EAD56B32A1}" dt="2024-04-05T14:50:21.709" v="84" actId="478"/>
          <ac:spMkLst>
            <pc:docMk/>
            <pc:sldMk cId="1251252956" sldId="258"/>
            <ac:spMk id="4" creationId="{2EBFCFD3-E6ED-E3CA-2339-580F9FD13132}"/>
          </ac:spMkLst>
        </pc:spChg>
        <pc:spChg chg="add mod">
          <ac:chgData name="David Nehrenz" userId="491cf678-319b-4c35-abbe-fee1955a26b5" providerId="ADAL" clId="{8AB1C316-12C7-4029-A164-A7EAD56B32A1}" dt="2024-04-05T14:52:37.139" v="216" actId="20577"/>
          <ac:spMkLst>
            <pc:docMk/>
            <pc:sldMk cId="1251252956" sldId="258"/>
            <ac:spMk id="5" creationId="{96D9C4A5-4719-166A-3AD2-75CC2A8F7DAF}"/>
          </ac:spMkLst>
        </pc:spChg>
      </pc:sldChg>
      <pc:sldChg chg="addSp delSp modSp mod">
        <pc:chgData name="David Nehrenz" userId="491cf678-319b-4c35-abbe-fee1955a26b5" providerId="ADAL" clId="{8AB1C316-12C7-4029-A164-A7EAD56B32A1}" dt="2024-04-05T14:50:13.026" v="82" actId="1076"/>
        <pc:sldMkLst>
          <pc:docMk/>
          <pc:sldMk cId="1178493833" sldId="259"/>
        </pc:sldMkLst>
        <pc:spChg chg="del mod">
          <ac:chgData name="David Nehrenz" userId="491cf678-319b-4c35-abbe-fee1955a26b5" providerId="ADAL" clId="{8AB1C316-12C7-4029-A164-A7EAD56B32A1}" dt="2024-04-05T14:49:45.615" v="76" actId="478"/>
          <ac:spMkLst>
            <pc:docMk/>
            <pc:sldMk cId="1178493833" sldId="259"/>
            <ac:spMk id="3" creationId="{00000000-0000-0000-0000-000000000000}"/>
          </ac:spMkLst>
        </pc:spChg>
        <pc:spChg chg="add del mod">
          <ac:chgData name="David Nehrenz" userId="491cf678-319b-4c35-abbe-fee1955a26b5" providerId="ADAL" clId="{8AB1C316-12C7-4029-A164-A7EAD56B32A1}" dt="2024-04-05T14:49:49.325" v="77" actId="478"/>
          <ac:spMkLst>
            <pc:docMk/>
            <pc:sldMk cId="1178493833" sldId="259"/>
            <ac:spMk id="4" creationId="{F9905AA5-7EC2-3663-05FA-47E8A724A4BA}"/>
          </ac:spMkLst>
        </pc:spChg>
        <pc:picChg chg="add mod">
          <ac:chgData name="David Nehrenz" userId="491cf678-319b-4c35-abbe-fee1955a26b5" providerId="ADAL" clId="{8AB1C316-12C7-4029-A164-A7EAD56B32A1}" dt="2024-04-05T14:50:13.026" v="82" actId="1076"/>
          <ac:picMkLst>
            <pc:docMk/>
            <pc:sldMk cId="1178493833" sldId="259"/>
            <ac:picMk id="4098" creationId="{A1E590E5-0CCD-BDCC-36A3-23DB49CF2FA3}"/>
          </ac:picMkLst>
        </pc:picChg>
      </pc:sldChg>
      <pc:sldChg chg="modSp mod">
        <pc:chgData name="David Nehrenz" userId="491cf678-319b-4c35-abbe-fee1955a26b5" providerId="ADAL" clId="{8AB1C316-12C7-4029-A164-A7EAD56B32A1}" dt="2024-04-05T14:53:35.353" v="223" actId="1076"/>
        <pc:sldMkLst>
          <pc:docMk/>
          <pc:sldMk cId="711351049" sldId="260"/>
        </pc:sldMkLst>
        <pc:spChg chg="mod">
          <ac:chgData name="David Nehrenz" userId="491cf678-319b-4c35-abbe-fee1955a26b5" providerId="ADAL" clId="{8AB1C316-12C7-4029-A164-A7EAD56B32A1}" dt="2024-04-05T14:53:35.353" v="223" actId="1076"/>
          <ac:spMkLst>
            <pc:docMk/>
            <pc:sldMk cId="711351049" sldId="260"/>
            <ac:spMk id="2" creationId="{00000000-0000-0000-0000-000000000000}"/>
          </ac:spMkLst>
        </pc:spChg>
      </pc:sldChg>
      <pc:sldChg chg="addSp delSp modSp mod">
        <pc:chgData name="David Nehrenz" userId="491cf678-319b-4c35-abbe-fee1955a26b5" providerId="ADAL" clId="{8AB1C316-12C7-4029-A164-A7EAD56B32A1}" dt="2024-04-05T14:59:25.384" v="240" actId="1076"/>
        <pc:sldMkLst>
          <pc:docMk/>
          <pc:sldMk cId="937124863" sldId="261"/>
        </pc:sldMkLst>
        <pc:spChg chg="add del mod">
          <ac:chgData name="David Nehrenz" userId="491cf678-319b-4c35-abbe-fee1955a26b5" providerId="ADAL" clId="{8AB1C316-12C7-4029-A164-A7EAD56B32A1}" dt="2024-04-05T14:58:39.660" v="227" actId="478"/>
          <ac:spMkLst>
            <pc:docMk/>
            <pc:sldMk cId="937124863" sldId="261"/>
            <ac:spMk id="3" creationId="{D3516DB6-0634-96B4-A837-F79F24B60CF7}"/>
          </ac:spMkLst>
        </pc:spChg>
        <pc:spChg chg="del mod">
          <ac:chgData name="David Nehrenz" userId="491cf678-319b-4c35-abbe-fee1955a26b5" providerId="ADAL" clId="{8AB1C316-12C7-4029-A164-A7EAD56B32A1}" dt="2024-04-05T14:58:37.166" v="226" actId="478"/>
          <ac:spMkLst>
            <pc:docMk/>
            <pc:sldMk cId="937124863" sldId="261"/>
            <ac:spMk id="4" creationId="{00000000-0000-0000-0000-000000000000}"/>
          </ac:spMkLst>
        </pc:spChg>
        <pc:picChg chg="del">
          <ac:chgData name="David Nehrenz" userId="491cf678-319b-4c35-abbe-fee1955a26b5" providerId="ADAL" clId="{8AB1C316-12C7-4029-A164-A7EAD56B32A1}" dt="2024-04-05T14:58:31.082" v="224" actId="478"/>
          <ac:picMkLst>
            <pc:docMk/>
            <pc:sldMk cId="937124863" sldId="261"/>
            <ac:picMk id="5" creationId="{00000000-0000-0000-0000-000000000000}"/>
          </ac:picMkLst>
        </pc:picChg>
        <pc:picChg chg="add mod">
          <ac:chgData name="David Nehrenz" userId="491cf678-319b-4c35-abbe-fee1955a26b5" providerId="ADAL" clId="{8AB1C316-12C7-4029-A164-A7EAD56B32A1}" dt="2024-04-05T14:59:25.384" v="240" actId="1076"/>
          <ac:picMkLst>
            <pc:docMk/>
            <pc:sldMk cId="937124863" sldId="261"/>
            <ac:picMk id="6" creationId="{E2488AF5-2AD1-8F3C-132E-FB89131E9974}"/>
          </ac:picMkLst>
        </pc:picChg>
      </pc:sldChg>
      <pc:sldChg chg="addSp delSp modSp mod setBg">
        <pc:chgData name="David Nehrenz" userId="491cf678-319b-4c35-abbe-fee1955a26b5" providerId="ADAL" clId="{8AB1C316-12C7-4029-A164-A7EAD56B32A1}" dt="2024-04-05T14:59:18.146" v="237" actId="1076"/>
        <pc:sldMkLst>
          <pc:docMk/>
          <pc:sldMk cId="3220490670" sldId="262"/>
        </pc:sldMkLst>
        <pc:spChg chg="add">
          <ac:chgData name="David Nehrenz" userId="491cf678-319b-4c35-abbe-fee1955a26b5" providerId="ADAL" clId="{8AB1C316-12C7-4029-A164-A7EAD56B32A1}" dt="2024-04-05T14:59:13.255" v="235" actId="26606"/>
          <ac:spMkLst>
            <pc:docMk/>
            <pc:sldMk cId="3220490670" sldId="262"/>
            <ac:spMk id="7" creationId="{42A4FC2C-047E-45A5-965D-8E1E3BF09BC6}"/>
          </ac:spMkLst>
        </pc:spChg>
        <pc:picChg chg="add mod">
          <ac:chgData name="David Nehrenz" userId="491cf678-319b-4c35-abbe-fee1955a26b5" providerId="ADAL" clId="{8AB1C316-12C7-4029-A164-A7EAD56B32A1}" dt="2024-04-05T14:59:18.146" v="237" actId="1076"/>
          <ac:picMkLst>
            <pc:docMk/>
            <pc:sldMk cId="3220490670" sldId="262"/>
            <ac:picMk id="2" creationId="{6344A474-17ED-2C78-0A72-52849AF83C64}"/>
          </ac:picMkLst>
        </pc:picChg>
        <pc:picChg chg="del">
          <ac:chgData name="David Nehrenz" userId="491cf678-319b-4c35-abbe-fee1955a26b5" providerId="ADAL" clId="{8AB1C316-12C7-4029-A164-A7EAD56B32A1}" dt="2024-04-05T14:58:47.897" v="230" actId="478"/>
          <ac:picMkLst>
            <pc:docMk/>
            <pc:sldMk cId="3220490670" sldId="262"/>
            <ac:picMk id="4" creationId="{00000000-0000-0000-0000-000000000000}"/>
          </ac:picMkLst>
        </pc:picChg>
      </pc:sldChg>
      <pc:sldChg chg="addSp delSp modSp mod">
        <pc:chgData name="David Nehrenz" userId="491cf678-319b-4c35-abbe-fee1955a26b5" providerId="ADAL" clId="{8AB1C316-12C7-4029-A164-A7EAD56B32A1}" dt="2024-04-05T14:59:49.857" v="244" actId="14100"/>
        <pc:sldMkLst>
          <pc:docMk/>
          <pc:sldMk cId="3055428022" sldId="263"/>
        </pc:sldMkLst>
        <pc:picChg chg="add mod">
          <ac:chgData name="David Nehrenz" userId="491cf678-319b-4c35-abbe-fee1955a26b5" providerId="ADAL" clId="{8AB1C316-12C7-4029-A164-A7EAD56B32A1}" dt="2024-04-05T14:59:49.857" v="244" actId="14100"/>
          <ac:picMkLst>
            <pc:docMk/>
            <pc:sldMk cId="3055428022" sldId="263"/>
            <ac:picMk id="2" creationId="{A427C088-F5B1-F4CC-96AE-FFC6299E5B81}"/>
          </ac:picMkLst>
        </pc:picChg>
        <pc:picChg chg="del">
          <ac:chgData name="David Nehrenz" userId="491cf678-319b-4c35-abbe-fee1955a26b5" providerId="ADAL" clId="{8AB1C316-12C7-4029-A164-A7EAD56B32A1}" dt="2024-04-05T14:59:27.821" v="241" actId="478"/>
          <ac:picMkLst>
            <pc:docMk/>
            <pc:sldMk cId="3055428022" sldId="263"/>
            <ac:picMk id="4" creationId="{00000000-0000-0000-0000-000000000000}"/>
          </ac:picMkLst>
        </pc:picChg>
      </pc:sldChg>
      <pc:sldChg chg="addSp delSp modSp mod">
        <pc:chgData name="David Nehrenz" userId="491cf678-319b-4c35-abbe-fee1955a26b5" providerId="ADAL" clId="{8AB1C316-12C7-4029-A164-A7EAD56B32A1}" dt="2024-04-05T15:00:14.249" v="248" actId="1076"/>
        <pc:sldMkLst>
          <pc:docMk/>
          <pc:sldMk cId="3694586450" sldId="264"/>
        </pc:sldMkLst>
        <pc:picChg chg="add mod">
          <ac:chgData name="David Nehrenz" userId="491cf678-319b-4c35-abbe-fee1955a26b5" providerId="ADAL" clId="{8AB1C316-12C7-4029-A164-A7EAD56B32A1}" dt="2024-04-05T15:00:14.249" v="248" actId="1076"/>
          <ac:picMkLst>
            <pc:docMk/>
            <pc:sldMk cId="3694586450" sldId="264"/>
            <ac:picMk id="2" creationId="{DCCD2657-EAD2-C6EC-B1D0-4D81F1FD4A9B}"/>
          </ac:picMkLst>
        </pc:picChg>
        <pc:picChg chg="del">
          <ac:chgData name="David Nehrenz" userId="491cf678-319b-4c35-abbe-fee1955a26b5" providerId="ADAL" clId="{8AB1C316-12C7-4029-A164-A7EAD56B32A1}" dt="2024-04-05T14:59:56.123" v="245" actId="478"/>
          <ac:picMkLst>
            <pc:docMk/>
            <pc:sldMk cId="3694586450" sldId="264"/>
            <ac:picMk id="4" creationId="{00000000-0000-0000-0000-000000000000}"/>
          </ac:picMkLst>
        </pc:picChg>
      </pc:sldChg>
      <pc:sldChg chg="addSp delSp modSp mod">
        <pc:chgData name="David Nehrenz" userId="491cf678-319b-4c35-abbe-fee1955a26b5" providerId="ADAL" clId="{8AB1C316-12C7-4029-A164-A7EAD56B32A1}" dt="2024-04-05T15:01:04.465" v="257" actId="1076"/>
        <pc:sldMkLst>
          <pc:docMk/>
          <pc:sldMk cId="3573734459" sldId="265"/>
        </pc:sldMkLst>
        <pc:spChg chg="add del mod">
          <ac:chgData name="David Nehrenz" userId="491cf678-319b-4c35-abbe-fee1955a26b5" providerId="ADAL" clId="{8AB1C316-12C7-4029-A164-A7EAD56B32A1}" dt="2024-04-05T15:00:23.834" v="250" actId="478"/>
          <ac:spMkLst>
            <pc:docMk/>
            <pc:sldMk cId="3573734459" sldId="265"/>
            <ac:spMk id="3" creationId="{BF5FC7C0-745C-C458-F721-FC95558A2E37}"/>
          </ac:spMkLst>
        </pc:spChg>
        <pc:spChg chg="del">
          <ac:chgData name="David Nehrenz" userId="491cf678-319b-4c35-abbe-fee1955a26b5" providerId="ADAL" clId="{8AB1C316-12C7-4029-A164-A7EAD56B32A1}" dt="2024-04-05T15:00:19.790" v="249" actId="478"/>
          <ac:spMkLst>
            <pc:docMk/>
            <pc:sldMk cId="3573734459" sldId="265"/>
            <ac:spMk id="5" creationId="{00000000-0000-0000-0000-000000000000}"/>
          </ac:spMkLst>
        </pc:spChg>
        <pc:picChg chg="add mod">
          <ac:chgData name="David Nehrenz" userId="491cf678-319b-4c35-abbe-fee1955a26b5" providerId="ADAL" clId="{8AB1C316-12C7-4029-A164-A7EAD56B32A1}" dt="2024-04-05T15:00:43.697" v="254" actId="1076"/>
          <ac:picMkLst>
            <pc:docMk/>
            <pc:sldMk cId="3573734459" sldId="265"/>
            <ac:picMk id="4" creationId="{F9A556C1-8BC8-3931-541A-49216AE61C6B}"/>
          </ac:picMkLst>
        </pc:picChg>
        <pc:picChg chg="add mod">
          <ac:chgData name="David Nehrenz" userId="491cf678-319b-4c35-abbe-fee1955a26b5" providerId="ADAL" clId="{8AB1C316-12C7-4029-A164-A7EAD56B32A1}" dt="2024-04-05T15:01:04.465" v="257" actId="1076"/>
          <ac:picMkLst>
            <pc:docMk/>
            <pc:sldMk cId="3573734459" sldId="265"/>
            <ac:picMk id="6" creationId="{3772F43A-5179-3738-D7D7-4FE97F09B34A}"/>
          </ac:picMkLst>
        </pc:picChg>
      </pc:sldChg>
      <pc:sldChg chg="addSp delSp modSp mod">
        <pc:chgData name="David Nehrenz" userId="491cf678-319b-4c35-abbe-fee1955a26b5" providerId="ADAL" clId="{8AB1C316-12C7-4029-A164-A7EAD56B32A1}" dt="2024-04-05T15:02:20.611" v="272" actId="1076"/>
        <pc:sldMkLst>
          <pc:docMk/>
          <pc:sldMk cId="2196103478" sldId="270"/>
        </pc:sldMkLst>
        <pc:spChg chg="del">
          <ac:chgData name="David Nehrenz" userId="491cf678-319b-4c35-abbe-fee1955a26b5" providerId="ADAL" clId="{8AB1C316-12C7-4029-A164-A7EAD56B32A1}" dt="2024-04-05T15:02:03.036" v="269" actId="478"/>
          <ac:spMkLst>
            <pc:docMk/>
            <pc:sldMk cId="2196103478" sldId="270"/>
            <ac:spMk id="2" creationId="{00000000-0000-0000-0000-000000000000}"/>
          </ac:spMkLst>
        </pc:spChg>
        <pc:spChg chg="add del mod">
          <ac:chgData name="David Nehrenz" userId="491cf678-319b-4c35-abbe-fee1955a26b5" providerId="ADAL" clId="{8AB1C316-12C7-4029-A164-A7EAD56B32A1}" dt="2024-04-05T15:02:04.746" v="270" actId="478"/>
          <ac:spMkLst>
            <pc:docMk/>
            <pc:sldMk cId="2196103478" sldId="270"/>
            <ac:spMk id="5" creationId="{A75CB19F-16C4-0D79-0481-F592BFBDADB6}"/>
          </ac:spMkLst>
        </pc:spChg>
        <pc:picChg chg="del">
          <ac:chgData name="David Nehrenz" userId="491cf678-319b-4c35-abbe-fee1955a26b5" providerId="ADAL" clId="{8AB1C316-12C7-4029-A164-A7EAD56B32A1}" dt="2024-04-05T15:02:01.120" v="268" actId="478"/>
          <ac:picMkLst>
            <pc:docMk/>
            <pc:sldMk cId="2196103478" sldId="270"/>
            <ac:picMk id="4" creationId="{00000000-0000-0000-0000-000000000000}"/>
          </ac:picMkLst>
        </pc:picChg>
        <pc:picChg chg="add mod">
          <ac:chgData name="David Nehrenz" userId="491cf678-319b-4c35-abbe-fee1955a26b5" providerId="ADAL" clId="{8AB1C316-12C7-4029-A164-A7EAD56B32A1}" dt="2024-04-05T15:02:20.611" v="272" actId="1076"/>
          <ac:picMkLst>
            <pc:docMk/>
            <pc:sldMk cId="2196103478" sldId="270"/>
            <ac:picMk id="6" creationId="{921E2659-E8C2-EF70-C36B-73746CBA8AA1}"/>
          </ac:picMkLst>
        </pc:picChg>
      </pc:sldChg>
      <pc:sldChg chg="addSp delSp modSp mod">
        <pc:chgData name="David Nehrenz" userId="491cf678-319b-4c35-abbe-fee1955a26b5" providerId="ADAL" clId="{8AB1C316-12C7-4029-A164-A7EAD56B32A1}" dt="2024-04-05T15:22:45.288" v="294" actId="1076"/>
        <pc:sldMkLst>
          <pc:docMk/>
          <pc:sldMk cId="2963129169" sldId="271"/>
        </pc:sldMkLst>
        <pc:spChg chg="del">
          <ac:chgData name="David Nehrenz" userId="491cf678-319b-4c35-abbe-fee1955a26b5" providerId="ADAL" clId="{8AB1C316-12C7-4029-A164-A7EAD56B32A1}" dt="2024-04-05T15:22:00.495" v="285" actId="478"/>
          <ac:spMkLst>
            <pc:docMk/>
            <pc:sldMk cId="2963129169" sldId="271"/>
            <ac:spMk id="2" creationId="{00000000-0000-0000-0000-000000000000}"/>
          </ac:spMkLst>
        </pc:spChg>
        <pc:spChg chg="add del mod">
          <ac:chgData name="David Nehrenz" userId="491cf678-319b-4c35-abbe-fee1955a26b5" providerId="ADAL" clId="{8AB1C316-12C7-4029-A164-A7EAD56B32A1}" dt="2024-04-05T15:22:02.507" v="286" actId="478"/>
          <ac:spMkLst>
            <pc:docMk/>
            <pc:sldMk cId="2963129169" sldId="271"/>
            <ac:spMk id="5" creationId="{271DCE4C-8362-7454-EC77-F338EC3A2556}"/>
          </ac:spMkLst>
        </pc:spChg>
        <pc:picChg chg="del">
          <ac:chgData name="David Nehrenz" userId="491cf678-319b-4c35-abbe-fee1955a26b5" providerId="ADAL" clId="{8AB1C316-12C7-4029-A164-A7EAD56B32A1}" dt="2024-04-05T15:21:56.992" v="284" actId="478"/>
          <ac:picMkLst>
            <pc:docMk/>
            <pc:sldMk cId="2963129169" sldId="271"/>
            <ac:picMk id="4" creationId="{00000000-0000-0000-0000-000000000000}"/>
          </ac:picMkLst>
        </pc:picChg>
        <pc:picChg chg="add mod">
          <ac:chgData name="David Nehrenz" userId="491cf678-319b-4c35-abbe-fee1955a26b5" providerId="ADAL" clId="{8AB1C316-12C7-4029-A164-A7EAD56B32A1}" dt="2024-04-05T15:22:30.145" v="290" actId="1076"/>
          <ac:picMkLst>
            <pc:docMk/>
            <pc:sldMk cId="2963129169" sldId="271"/>
            <ac:picMk id="6" creationId="{5B74AA2F-F4B4-F3A5-2026-9C77E9E165AF}"/>
          </ac:picMkLst>
        </pc:picChg>
        <pc:picChg chg="add mod">
          <ac:chgData name="David Nehrenz" userId="491cf678-319b-4c35-abbe-fee1955a26b5" providerId="ADAL" clId="{8AB1C316-12C7-4029-A164-A7EAD56B32A1}" dt="2024-04-05T15:22:45.288" v="294" actId="1076"/>
          <ac:picMkLst>
            <pc:docMk/>
            <pc:sldMk cId="2963129169" sldId="271"/>
            <ac:picMk id="6146" creationId="{1EDEE438-609F-AF2E-9D2A-7780301EAB86}"/>
          </ac:picMkLst>
        </pc:picChg>
      </pc:sldChg>
      <pc:sldChg chg="addSp delSp modSp del mod">
        <pc:chgData name="David Nehrenz" userId="491cf678-319b-4c35-abbe-fee1955a26b5" providerId="ADAL" clId="{8AB1C316-12C7-4029-A164-A7EAD56B32A1}" dt="2024-04-05T15:23:31.869" v="298" actId="47"/>
        <pc:sldMkLst>
          <pc:docMk/>
          <pc:sldMk cId="2184276672" sldId="272"/>
        </pc:sldMkLst>
        <pc:spChg chg="del">
          <ac:chgData name="David Nehrenz" userId="491cf678-319b-4c35-abbe-fee1955a26b5" providerId="ADAL" clId="{8AB1C316-12C7-4029-A164-A7EAD56B32A1}" dt="2024-04-05T15:22:49.149" v="296" actId="478"/>
          <ac:spMkLst>
            <pc:docMk/>
            <pc:sldMk cId="2184276672" sldId="272"/>
            <ac:spMk id="2" creationId="{00000000-0000-0000-0000-000000000000}"/>
          </ac:spMkLst>
        </pc:spChg>
        <pc:spChg chg="add del mod">
          <ac:chgData name="David Nehrenz" userId="491cf678-319b-4c35-abbe-fee1955a26b5" providerId="ADAL" clId="{8AB1C316-12C7-4029-A164-A7EAD56B32A1}" dt="2024-04-05T15:22:51.181" v="297" actId="478"/>
          <ac:spMkLst>
            <pc:docMk/>
            <pc:sldMk cId="2184276672" sldId="272"/>
            <ac:spMk id="5" creationId="{5B337F31-5564-E0F6-648F-14A312832292}"/>
          </ac:spMkLst>
        </pc:spChg>
        <pc:picChg chg="del">
          <ac:chgData name="David Nehrenz" userId="491cf678-319b-4c35-abbe-fee1955a26b5" providerId="ADAL" clId="{8AB1C316-12C7-4029-A164-A7EAD56B32A1}" dt="2024-04-05T15:22:47.246" v="295" actId="478"/>
          <ac:picMkLst>
            <pc:docMk/>
            <pc:sldMk cId="2184276672" sldId="272"/>
            <ac:picMk id="4" creationId="{00000000-0000-0000-0000-000000000000}"/>
          </ac:picMkLst>
        </pc:picChg>
      </pc:sldChg>
      <pc:sldChg chg="del">
        <pc:chgData name="David Nehrenz" userId="491cf678-319b-4c35-abbe-fee1955a26b5" providerId="ADAL" clId="{8AB1C316-12C7-4029-A164-A7EAD56B32A1}" dt="2024-04-05T15:23:31.869" v="298" actId="47"/>
        <pc:sldMkLst>
          <pc:docMk/>
          <pc:sldMk cId="2858458757" sldId="273"/>
        </pc:sldMkLst>
      </pc:sldChg>
      <pc:sldChg chg="addSp modSp mod">
        <pc:chgData name="David Nehrenz" userId="491cf678-319b-4c35-abbe-fee1955a26b5" providerId="ADAL" clId="{8AB1C316-12C7-4029-A164-A7EAD56B32A1}" dt="2024-04-05T14:43:52.722" v="16" actId="1076"/>
        <pc:sldMkLst>
          <pc:docMk/>
          <pc:sldMk cId="3002449140" sldId="274"/>
        </pc:sldMkLst>
        <pc:spChg chg="mod">
          <ac:chgData name="David Nehrenz" userId="491cf678-319b-4c35-abbe-fee1955a26b5" providerId="ADAL" clId="{8AB1C316-12C7-4029-A164-A7EAD56B32A1}" dt="2024-04-05T14:43:44.347" v="12" actId="255"/>
          <ac:spMkLst>
            <pc:docMk/>
            <pc:sldMk cId="3002449140" sldId="274"/>
            <ac:spMk id="3" creationId="{00000000-0000-0000-0000-000000000000}"/>
          </ac:spMkLst>
        </pc:spChg>
        <pc:picChg chg="add mod">
          <ac:chgData name="David Nehrenz" userId="491cf678-319b-4c35-abbe-fee1955a26b5" providerId="ADAL" clId="{8AB1C316-12C7-4029-A164-A7EAD56B32A1}" dt="2024-04-05T14:43:52.722" v="16" actId="1076"/>
          <ac:picMkLst>
            <pc:docMk/>
            <pc:sldMk cId="3002449140" sldId="274"/>
            <ac:picMk id="2" creationId="{96D27CA5-0A34-21EA-B9F6-5A20AF7653E5}"/>
          </ac:picMkLst>
        </pc:picChg>
      </pc:sldChg>
      <pc:sldChg chg="addSp delSp modSp mod">
        <pc:chgData name="David Nehrenz" userId="491cf678-319b-4c35-abbe-fee1955a26b5" providerId="ADAL" clId="{8AB1C316-12C7-4029-A164-A7EAD56B32A1}" dt="2024-04-05T15:21:53.078" v="283" actId="1076"/>
        <pc:sldMkLst>
          <pc:docMk/>
          <pc:sldMk cId="354023909" sldId="275"/>
        </pc:sldMkLst>
        <pc:spChg chg="del">
          <ac:chgData name="David Nehrenz" userId="491cf678-319b-4c35-abbe-fee1955a26b5" providerId="ADAL" clId="{8AB1C316-12C7-4029-A164-A7EAD56B32A1}" dt="2024-04-05T15:02:45.677" v="274" actId="478"/>
          <ac:spMkLst>
            <pc:docMk/>
            <pc:sldMk cId="354023909" sldId="275"/>
            <ac:spMk id="2" creationId="{00000000-0000-0000-0000-000000000000}"/>
          </ac:spMkLst>
        </pc:spChg>
        <pc:spChg chg="add del mod">
          <ac:chgData name="David Nehrenz" userId="491cf678-319b-4c35-abbe-fee1955a26b5" providerId="ADAL" clId="{8AB1C316-12C7-4029-A164-A7EAD56B32A1}" dt="2024-04-05T15:02:48.427" v="275" actId="478"/>
          <ac:spMkLst>
            <pc:docMk/>
            <pc:sldMk cId="354023909" sldId="275"/>
            <ac:spMk id="5" creationId="{B83B66A1-7902-B93F-FCFF-B083BC355F3C}"/>
          </ac:spMkLst>
        </pc:spChg>
        <pc:picChg chg="del">
          <ac:chgData name="David Nehrenz" userId="491cf678-319b-4c35-abbe-fee1955a26b5" providerId="ADAL" clId="{8AB1C316-12C7-4029-A164-A7EAD56B32A1}" dt="2024-04-05T15:02:33.105" v="273" actId="478"/>
          <ac:picMkLst>
            <pc:docMk/>
            <pc:sldMk cId="354023909" sldId="275"/>
            <ac:picMk id="4" creationId="{00000000-0000-0000-0000-000000000000}"/>
          </ac:picMkLst>
        </pc:picChg>
        <pc:picChg chg="add mod">
          <ac:chgData name="David Nehrenz" userId="491cf678-319b-4c35-abbe-fee1955a26b5" providerId="ADAL" clId="{8AB1C316-12C7-4029-A164-A7EAD56B32A1}" dt="2024-04-05T15:02:55.280" v="278" actId="1076"/>
          <ac:picMkLst>
            <pc:docMk/>
            <pc:sldMk cId="354023909" sldId="275"/>
            <ac:picMk id="5122" creationId="{69376D6F-082A-FF78-BEE9-CCEF8674A86B}"/>
          </ac:picMkLst>
        </pc:picChg>
        <pc:picChg chg="add mod">
          <ac:chgData name="David Nehrenz" userId="491cf678-319b-4c35-abbe-fee1955a26b5" providerId="ADAL" clId="{8AB1C316-12C7-4029-A164-A7EAD56B32A1}" dt="2024-04-05T15:21:53.078" v="283" actId="1076"/>
          <ac:picMkLst>
            <pc:docMk/>
            <pc:sldMk cId="354023909" sldId="275"/>
            <ac:picMk id="5123" creationId="{E069F00B-35AB-FF5B-AB5E-CCCA1B120A8A}"/>
          </ac:picMkLst>
        </pc:picChg>
      </pc:sldChg>
      <pc:sldChg chg="del">
        <pc:chgData name="David Nehrenz" userId="491cf678-319b-4c35-abbe-fee1955a26b5" providerId="ADAL" clId="{8AB1C316-12C7-4029-A164-A7EAD56B32A1}" dt="2024-04-05T15:23:31.869" v="298" actId="47"/>
        <pc:sldMkLst>
          <pc:docMk/>
          <pc:sldMk cId="184966237" sldId="276"/>
        </pc:sldMkLst>
      </pc:sldChg>
      <pc:sldChg chg="del">
        <pc:chgData name="David Nehrenz" userId="491cf678-319b-4c35-abbe-fee1955a26b5" providerId="ADAL" clId="{8AB1C316-12C7-4029-A164-A7EAD56B32A1}" dt="2024-04-05T15:23:31.869" v="298" actId="47"/>
        <pc:sldMkLst>
          <pc:docMk/>
          <pc:sldMk cId="4015309118" sldId="277"/>
        </pc:sldMkLst>
      </pc:sldChg>
      <pc:sldChg chg="addSp delSp modSp mod">
        <pc:chgData name="David Nehrenz" userId="491cf678-319b-4c35-abbe-fee1955a26b5" providerId="ADAL" clId="{8AB1C316-12C7-4029-A164-A7EAD56B32A1}" dt="2024-04-05T15:01:57.599" v="267" actId="1076"/>
        <pc:sldMkLst>
          <pc:docMk/>
          <pc:sldMk cId="4208322187" sldId="278"/>
        </pc:sldMkLst>
        <pc:spChg chg="del">
          <ac:chgData name="David Nehrenz" userId="491cf678-319b-4c35-abbe-fee1955a26b5" providerId="ADAL" clId="{8AB1C316-12C7-4029-A164-A7EAD56B32A1}" dt="2024-04-05T15:01:11.967" v="259" actId="478"/>
          <ac:spMkLst>
            <pc:docMk/>
            <pc:sldMk cId="4208322187" sldId="278"/>
            <ac:spMk id="2" creationId="{00000000-0000-0000-0000-000000000000}"/>
          </ac:spMkLst>
        </pc:spChg>
        <pc:spChg chg="add del mod">
          <ac:chgData name="David Nehrenz" userId="491cf678-319b-4c35-abbe-fee1955a26b5" providerId="ADAL" clId="{8AB1C316-12C7-4029-A164-A7EAD56B32A1}" dt="2024-04-05T15:01:13.483" v="260" actId="478"/>
          <ac:spMkLst>
            <pc:docMk/>
            <pc:sldMk cId="4208322187" sldId="278"/>
            <ac:spMk id="4" creationId="{58FD5B9D-5FBD-A94B-4006-1DD4292FC7AB}"/>
          </ac:spMkLst>
        </pc:spChg>
        <pc:picChg chg="del">
          <ac:chgData name="David Nehrenz" userId="491cf678-319b-4c35-abbe-fee1955a26b5" providerId="ADAL" clId="{8AB1C316-12C7-4029-A164-A7EAD56B32A1}" dt="2024-04-05T15:01:10.204" v="258" actId="478"/>
          <ac:picMkLst>
            <pc:docMk/>
            <pc:sldMk cId="4208322187" sldId="278"/>
            <ac:picMk id="5" creationId="{00000000-0000-0000-0000-000000000000}"/>
          </ac:picMkLst>
        </pc:picChg>
        <pc:picChg chg="add mod">
          <ac:chgData name="David Nehrenz" userId="491cf678-319b-4c35-abbe-fee1955a26b5" providerId="ADAL" clId="{8AB1C316-12C7-4029-A164-A7EAD56B32A1}" dt="2024-04-05T15:01:34.914" v="264" actId="14100"/>
          <ac:picMkLst>
            <pc:docMk/>
            <pc:sldMk cId="4208322187" sldId="278"/>
            <ac:picMk id="6" creationId="{67ABC58B-5A09-E8C7-FB4A-7BFA6C24AEEF}"/>
          </ac:picMkLst>
        </pc:picChg>
        <pc:picChg chg="add mod">
          <ac:chgData name="David Nehrenz" userId="491cf678-319b-4c35-abbe-fee1955a26b5" providerId="ADAL" clId="{8AB1C316-12C7-4029-A164-A7EAD56B32A1}" dt="2024-04-05T15:01:57.599" v="267" actId="1076"/>
          <ac:picMkLst>
            <pc:docMk/>
            <pc:sldMk cId="4208322187" sldId="278"/>
            <ac:picMk id="7" creationId="{AAC2188D-7ECE-9226-A0F4-7306BF88800E}"/>
          </ac:picMkLst>
        </pc:picChg>
      </pc:sldChg>
      <pc:sldChg chg="del">
        <pc:chgData name="David Nehrenz" userId="491cf678-319b-4c35-abbe-fee1955a26b5" providerId="ADAL" clId="{8AB1C316-12C7-4029-A164-A7EAD56B32A1}" dt="2024-04-05T15:23:31.869" v="298" actId="47"/>
        <pc:sldMkLst>
          <pc:docMk/>
          <pc:sldMk cId="1199922535" sldId="279"/>
        </pc:sldMkLst>
      </pc:sldChg>
      <pc:sldChg chg="del">
        <pc:chgData name="David Nehrenz" userId="491cf678-319b-4c35-abbe-fee1955a26b5" providerId="ADAL" clId="{8AB1C316-12C7-4029-A164-A7EAD56B32A1}" dt="2024-04-05T15:23:31.869" v="298" actId="47"/>
        <pc:sldMkLst>
          <pc:docMk/>
          <pc:sldMk cId="3046908528" sldId="280"/>
        </pc:sldMkLst>
      </pc:sldChg>
      <pc:sldChg chg="del">
        <pc:chgData name="David Nehrenz" userId="491cf678-319b-4c35-abbe-fee1955a26b5" providerId="ADAL" clId="{8AB1C316-12C7-4029-A164-A7EAD56B32A1}" dt="2024-04-05T15:23:31.869" v="298" actId="47"/>
        <pc:sldMkLst>
          <pc:docMk/>
          <pc:sldMk cId="3913168608" sldId="281"/>
        </pc:sldMkLst>
      </pc:sldChg>
      <pc:sldChg chg="del">
        <pc:chgData name="David Nehrenz" userId="491cf678-319b-4c35-abbe-fee1955a26b5" providerId="ADAL" clId="{8AB1C316-12C7-4029-A164-A7EAD56B32A1}" dt="2024-04-05T15:23:31.869" v="298" actId="47"/>
        <pc:sldMkLst>
          <pc:docMk/>
          <pc:sldMk cId="2366329347" sldId="282"/>
        </pc:sldMkLst>
      </pc:sldChg>
      <pc:sldChg chg="del">
        <pc:chgData name="David Nehrenz" userId="491cf678-319b-4c35-abbe-fee1955a26b5" providerId="ADAL" clId="{8AB1C316-12C7-4029-A164-A7EAD56B32A1}" dt="2024-04-05T15:23:31.869" v="298" actId="47"/>
        <pc:sldMkLst>
          <pc:docMk/>
          <pc:sldMk cId="3779355815" sldId="283"/>
        </pc:sldMkLst>
      </pc:sldChg>
      <pc:sldChg chg="del">
        <pc:chgData name="David Nehrenz" userId="491cf678-319b-4c35-abbe-fee1955a26b5" providerId="ADAL" clId="{8AB1C316-12C7-4029-A164-A7EAD56B32A1}" dt="2024-04-05T15:23:31.869" v="298" actId="47"/>
        <pc:sldMkLst>
          <pc:docMk/>
          <pc:sldMk cId="2397767233" sldId="284"/>
        </pc:sldMkLst>
      </pc:sldChg>
      <pc:sldChg chg="del">
        <pc:chgData name="David Nehrenz" userId="491cf678-319b-4c35-abbe-fee1955a26b5" providerId="ADAL" clId="{8AB1C316-12C7-4029-A164-A7EAD56B32A1}" dt="2024-04-05T15:23:31.869" v="298" actId="47"/>
        <pc:sldMkLst>
          <pc:docMk/>
          <pc:sldMk cId="2110644831" sldId="285"/>
        </pc:sldMkLst>
      </pc:sldChg>
      <pc:sldChg chg="del">
        <pc:chgData name="David Nehrenz" userId="491cf678-319b-4c35-abbe-fee1955a26b5" providerId="ADAL" clId="{8AB1C316-12C7-4029-A164-A7EAD56B32A1}" dt="2024-04-05T15:23:31.869" v="298" actId="47"/>
        <pc:sldMkLst>
          <pc:docMk/>
          <pc:sldMk cId="1246210298" sldId="286"/>
        </pc:sldMkLst>
      </pc:sldChg>
      <pc:sldChg chg="del">
        <pc:chgData name="David Nehrenz" userId="491cf678-319b-4c35-abbe-fee1955a26b5" providerId="ADAL" clId="{8AB1C316-12C7-4029-A164-A7EAD56B32A1}" dt="2024-04-05T15:23:31.869" v="298" actId="47"/>
        <pc:sldMkLst>
          <pc:docMk/>
          <pc:sldMk cId="3966670260" sldId="287"/>
        </pc:sldMkLst>
      </pc:sldChg>
      <pc:sldChg chg="del">
        <pc:chgData name="David Nehrenz" userId="491cf678-319b-4c35-abbe-fee1955a26b5" providerId="ADAL" clId="{8AB1C316-12C7-4029-A164-A7EAD56B32A1}" dt="2024-04-05T15:23:31.869" v="298" actId="47"/>
        <pc:sldMkLst>
          <pc:docMk/>
          <pc:sldMk cId="1060675294" sldId="288"/>
        </pc:sldMkLst>
      </pc:sldChg>
      <pc:sldChg chg="del">
        <pc:chgData name="David Nehrenz" userId="491cf678-319b-4c35-abbe-fee1955a26b5" providerId="ADAL" clId="{8AB1C316-12C7-4029-A164-A7EAD56B32A1}" dt="2024-04-05T15:23:31.869" v="298" actId="47"/>
        <pc:sldMkLst>
          <pc:docMk/>
          <pc:sldMk cId="1989884786" sldId="289"/>
        </pc:sldMkLst>
      </pc:sldChg>
      <pc:sldChg chg="del">
        <pc:chgData name="David Nehrenz" userId="491cf678-319b-4c35-abbe-fee1955a26b5" providerId="ADAL" clId="{8AB1C316-12C7-4029-A164-A7EAD56B32A1}" dt="2024-04-05T15:23:31.869" v="298" actId="47"/>
        <pc:sldMkLst>
          <pc:docMk/>
          <pc:sldMk cId="3849858849" sldId="290"/>
        </pc:sldMkLst>
      </pc:sldChg>
      <pc:sldChg chg="addSp delSp modSp mod delAnim">
        <pc:chgData name="David Nehrenz" userId="491cf678-319b-4c35-abbe-fee1955a26b5" providerId="ADAL" clId="{8AB1C316-12C7-4029-A164-A7EAD56B32A1}" dt="2024-04-05T14:48:50.941" v="65" actId="255"/>
        <pc:sldMkLst>
          <pc:docMk/>
          <pc:sldMk cId="3517412277" sldId="291"/>
        </pc:sldMkLst>
        <pc:spChg chg="add mod">
          <ac:chgData name="David Nehrenz" userId="491cf678-319b-4c35-abbe-fee1955a26b5" providerId="ADAL" clId="{8AB1C316-12C7-4029-A164-A7EAD56B32A1}" dt="2024-04-05T14:48:50.941" v="65" actId="255"/>
          <ac:spMkLst>
            <pc:docMk/>
            <pc:sldMk cId="3517412277" sldId="291"/>
            <ac:spMk id="2" creationId="{7539BAEC-389F-2A3C-EC8C-21A1A3D11254}"/>
          </ac:spMkLst>
        </pc:spChg>
        <pc:picChg chg="del mod">
          <ac:chgData name="David Nehrenz" userId="491cf678-319b-4c35-abbe-fee1955a26b5" providerId="ADAL" clId="{8AB1C316-12C7-4029-A164-A7EAD56B32A1}" dt="2024-04-05T14:47:09.053" v="51" actId="478"/>
          <ac:picMkLst>
            <pc:docMk/>
            <pc:sldMk cId="3517412277" sldId="291"/>
            <ac:picMk id="4" creationId="{00000000-0000-0000-0000-000000000000}"/>
          </ac:picMkLst>
        </pc:picChg>
      </pc:sldChg>
      <pc:sldChg chg="del">
        <pc:chgData name="David Nehrenz" userId="491cf678-319b-4c35-abbe-fee1955a26b5" providerId="ADAL" clId="{8AB1C316-12C7-4029-A164-A7EAD56B32A1}" dt="2024-04-05T15:23:31.869" v="298" actId="47"/>
        <pc:sldMkLst>
          <pc:docMk/>
          <pc:sldMk cId="1311957505" sldId="292"/>
        </pc:sldMkLst>
      </pc:sldChg>
      <pc:sldChg chg="addSp delSp modSp mod ord">
        <pc:chgData name="David Nehrenz" userId="491cf678-319b-4c35-abbe-fee1955a26b5" providerId="ADAL" clId="{8AB1C316-12C7-4029-A164-A7EAD56B32A1}" dt="2024-04-05T14:48:00.760" v="61" actId="1076"/>
        <pc:sldMkLst>
          <pc:docMk/>
          <pc:sldMk cId="3221066041" sldId="293"/>
        </pc:sldMkLst>
        <pc:picChg chg="add mod">
          <ac:chgData name="David Nehrenz" userId="491cf678-319b-4c35-abbe-fee1955a26b5" providerId="ADAL" clId="{8AB1C316-12C7-4029-A164-A7EAD56B32A1}" dt="2024-04-05T14:47:56.570" v="59" actId="1076"/>
          <ac:picMkLst>
            <pc:docMk/>
            <pc:sldMk cId="3221066041" sldId="293"/>
            <ac:picMk id="2" creationId="{1FA43B03-5E80-7EC4-4D91-90906271B563}"/>
          </ac:picMkLst>
        </pc:picChg>
        <pc:picChg chg="del">
          <ac:chgData name="David Nehrenz" userId="491cf678-319b-4c35-abbe-fee1955a26b5" providerId="ADAL" clId="{8AB1C316-12C7-4029-A164-A7EAD56B32A1}" dt="2024-04-05T14:45:00.201" v="32" actId="478"/>
          <ac:picMkLst>
            <pc:docMk/>
            <pc:sldMk cId="3221066041" sldId="293"/>
            <ac:picMk id="5" creationId="{00000000-0000-0000-0000-000000000000}"/>
          </ac:picMkLst>
        </pc:picChg>
        <pc:picChg chg="add">
          <ac:chgData name="David Nehrenz" userId="491cf678-319b-4c35-abbe-fee1955a26b5" providerId="ADAL" clId="{8AB1C316-12C7-4029-A164-A7EAD56B32A1}" dt="2024-04-05T14:45:54.284" v="33"/>
          <ac:picMkLst>
            <pc:docMk/>
            <pc:sldMk cId="3221066041" sldId="293"/>
            <ac:picMk id="2050" creationId="{93F6709E-7E5F-FF2A-2CB1-D10C4472E510}"/>
          </ac:picMkLst>
        </pc:picChg>
        <pc:picChg chg="add mod">
          <ac:chgData name="David Nehrenz" userId="491cf678-319b-4c35-abbe-fee1955a26b5" providerId="ADAL" clId="{8AB1C316-12C7-4029-A164-A7EAD56B32A1}" dt="2024-04-05T14:47:54.706" v="58" actId="1076"/>
          <ac:picMkLst>
            <pc:docMk/>
            <pc:sldMk cId="3221066041" sldId="293"/>
            <ac:picMk id="2052" creationId="{BCCB24F5-5CFC-F699-8762-613A6E098719}"/>
          </ac:picMkLst>
        </pc:picChg>
        <pc:picChg chg="add mod">
          <ac:chgData name="David Nehrenz" userId="491cf678-319b-4c35-abbe-fee1955a26b5" providerId="ADAL" clId="{8AB1C316-12C7-4029-A164-A7EAD56B32A1}" dt="2024-04-05T14:48:00.760" v="61" actId="1076"/>
          <ac:picMkLst>
            <pc:docMk/>
            <pc:sldMk cId="3221066041" sldId="293"/>
            <ac:picMk id="2054" creationId="{F7752060-D025-537D-0499-0F8FDE6FE9E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4/26/2024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4/26/2024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4/26/2024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4/26/2024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449" y="450414"/>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a:t>
            </a:r>
            <a:r>
              <a:rPr lang="en-US" sz="3600" kern="100" dirty="0" smtClean="0">
                <a:effectLst/>
                <a:latin typeface="Aptos" panose="020B0004020202020204" pitchFamily="34" charset="0"/>
                <a:ea typeface="Aptos" panose="020B0004020202020204" pitchFamily="34" charset="0"/>
                <a:cs typeface="Times New Roman" panose="02020603050405020304" pitchFamily="18" charset="0"/>
              </a:rPr>
              <a:t>4-28-24     </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Lesson: </a:t>
            </a:r>
            <a:r>
              <a:rPr lang="en-US" sz="3600" kern="100" dirty="0">
                <a:latin typeface="Aptos" panose="020B0004020202020204" pitchFamily="34" charset="0"/>
                <a:ea typeface="Aptos" panose="020B0004020202020204" pitchFamily="34" charset="0"/>
                <a:cs typeface="Times New Roman" panose="02020603050405020304" pitchFamily="18" charset="0"/>
              </a:rPr>
              <a:t>3</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endParaRPr lang="en-US" sz="3600" kern="100" dirty="0" smtClean="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smtClean="0">
                <a:effectLst/>
                <a:latin typeface="Aptos" panose="020B0004020202020204" pitchFamily="34" charset="0"/>
                <a:ea typeface="Aptos" panose="020B0004020202020204" pitchFamily="34" charset="0"/>
                <a:cs typeface="Times New Roman" panose="02020603050405020304" pitchFamily="18" charset="0"/>
              </a:rPr>
              <a:t>Trinity </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Lutheran Church – Norman, OK</a:t>
            </a:r>
          </a:p>
          <a:p>
            <a:endParaRPr lang="en-US" dirty="0"/>
          </a:p>
        </p:txBody>
      </p:sp>
      <p:pic>
        <p:nvPicPr>
          <p:cNvPr id="2" name="Picture 1">
            <a:extLst>
              <a:ext uri="{FF2B5EF4-FFF2-40B4-BE49-F238E27FC236}">
                <a16:creationId xmlns:a16="http://schemas.microsoft.com/office/drawing/2014/main" xmlns="" id="{96D27CA5-0A34-21EA-B9F6-5A20AF7653E5}"/>
              </a:ext>
            </a:extLst>
          </p:cNvPr>
          <p:cNvPicPr>
            <a:picLocks noChangeAspect="1"/>
          </p:cNvPicPr>
          <p:nvPr/>
        </p:nvPicPr>
        <p:blipFill>
          <a:blip r:embed="rId2"/>
          <a:stretch>
            <a:fillRect/>
          </a:stretch>
        </p:blipFill>
        <p:spPr>
          <a:xfrm>
            <a:off x="2975587" y="3542315"/>
            <a:ext cx="2865271" cy="2865271"/>
          </a:xfrm>
          <a:prstGeom prst="rect">
            <a:avLst/>
          </a:prstGeom>
        </p:spPr>
      </p:pic>
    </p:spTree>
    <p:extLst>
      <p:ext uri="{BB962C8B-B14F-4D97-AF65-F5344CB8AC3E}">
        <p14:creationId xmlns:p14="http://schemas.microsoft.com/office/powerpoint/2010/main" val="300244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CD2657-EAD2-C6EC-B1D0-4D81F1FD4A9B}"/>
              </a:ext>
            </a:extLst>
          </p:cNvPr>
          <p:cNvPicPr>
            <a:picLocks noChangeAspect="1"/>
          </p:cNvPicPr>
          <p:nvPr/>
        </p:nvPicPr>
        <p:blipFill>
          <a:blip r:embed="rId2"/>
          <a:stretch>
            <a:fillRect/>
          </a:stretch>
        </p:blipFill>
        <p:spPr>
          <a:xfrm>
            <a:off x="1920592" y="1236745"/>
            <a:ext cx="5239679" cy="3946970"/>
          </a:xfrm>
          <a:prstGeom prst="rect">
            <a:avLst/>
          </a:prstGeom>
        </p:spPr>
      </p:pic>
    </p:spTree>
    <p:extLst>
      <p:ext uri="{BB962C8B-B14F-4D97-AF65-F5344CB8AC3E}">
        <p14:creationId xmlns:p14="http://schemas.microsoft.com/office/powerpoint/2010/main" val="3694586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A556C1-8BC8-3931-541A-49216AE61C6B}"/>
              </a:ext>
            </a:extLst>
          </p:cNvPr>
          <p:cNvPicPr>
            <a:picLocks noChangeAspect="1"/>
          </p:cNvPicPr>
          <p:nvPr/>
        </p:nvPicPr>
        <p:blipFill>
          <a:blip r:embed="rId2"/>
          <a:stretch>
            <a:fillRect/>
          </a:stretch>
        </p:blipFill>
        <p:spPr>
          <a:xfrm>
            <a:off x="519385" y="252581"/>
            <a:ext cx="4442163" cy="3346743"/>
          </a:xfrm>
          <a:prstGeom prst="rect">
            <a:avLst/>
          </a:prstGeom>
        </p:spPr>
      </p:pic>
      <p:pic>
        <p:nvPicPr>
          <p:cNvPr id="6" name="Picture 5">
            <a:extLst>
              <a:ext uri="{FF2B5EF4-FFF2-40B4-BE49-F238E27FC236}">
                <a16:creationId xmlns:a16="http://schemas.microsoft.com/office/drawing/2014/main" xmlns="" id="{3772F43A-5179-3738-D7D7-4FE97F09B34A}"/>
              </a:ext>
            </a:extLst>
          </p:cNvPr>
          <p:cNvPicPr>
            <a:picLocks noChangeAspect="1"/>
          </p:cNvPicPr>
          <p:nvPr/>
        </p:nvPicPr>
        <p:blipFill>
          <a:blip r:embed="rId3"/>
          <a:stretch>
            <a:fillRect/>
          </a:stretch>
        </p:blipFill>
        <p:spPr>
          <a:xfrm>
            <a:off x="4249722" y="3176934"/>
            <a:ext cx="4442521" cy="3346743"/>
          </a:xfrm>
          <a:prstGeom prst="rect">
            <a:avLst/>
          </a:prstGeom>
        </p:spPr>
      </p:pic>
    </p:spTree>
    <p:extLst>
      <p:ext uri="{BB962C8B-B14F-4D97-AF65-F5344CB8AC3E}">
        <p14:creationId xmlns:p14="http://schemas.microsoft.com/office/powerpoint/2010/main" val="3573734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7ABC58B-5A09-E8C7-FB4A-7BFA6C24AEEF}"/>
              </a:ext>
            </a:extLst>
          </p:cNvPr>
          <p:cNvPicPr>
            <a:picLocks noChangeAspect="1"/>
          </p:cNvPicPr>
          <p:nvPr/>
        </p:nvPicPr>
        <p:blipFill>
          <a:blip r:embed="rId2"/>
          <a:stretch>
            <a:fillRect/>
          </a:stretch>
        </p:blipFill>
        <p:spPr>
          <a:xfrm>
            <a:off x="446114" y="270574"/>
            <a:ext cx="4191857" cy="3158426"/>
          </a:xfrm>
          <a:prstGeom prst="rect">
            <a:avLst/>
          </a:prstGeom>
        </p:spPr>
      </p:pic>
      <p:pic>
        <p:nvPicPr>
          <p:cNvPr id="7" name="Picture 6">
            <a:extLst>
              <a:ext uri="{FF2B5EF4-FFF2-40B4-BE49-F238E27FC236}">
                <a16:creationId xmlns:a16="http://schemas.microsoft.com/office/drawing/2014/main" xmlns="" id="{AAC2188D-7ECE-9226-A0F4-7306BF88800E}"/>
              </a:ext>
            </a:extLst>
          </p:cNvPr>
          <p:cNvPicPr>
            <a:picLocks noChangeAspect="1"/>
          </p:cNvPicPr>
          <p:nvPr/>
        </p:nvPicPr>
        <p:blipFill>
          <a:blip r:embed="rId3"/>
          <a:stretch>
            <a:fillRect/>
          </a:stretch>
        </p:blipFill>
        <p:spPr>
          <a:xfrm>
            <a:off x="4637971" y="3429000"/>
            <a:ext cx="3951446" cy="2976795"/>
          </a:xfrm>
          <a:prstGeom prst="rect">
            <a:avLst/>
          </a:prstGeom>
        </p:spPr>
      </p:pic>
    </p:spTree>
    <p:extLst>
      <p:ext uri="{BB962C8B-B14F-4D97-AF65-F5344CB8AC3E}">
        <p14:creationId xmlns:p14="http://schemas.microsoft.com/office/powerpoint/2010/main" val="4208322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69376D6F-082A-FF78-BEE9-CCEF8674A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37" y="224010"/>
            <a:ext cx="4434209" cy="333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xmlns="" id="{E069F00B-35AB-FF5B-AB5E-CCCA1B120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466" y="3391492"/>
            <a:ext cx="4214070" cy="317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23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B74AA2F-F4B4-F3A5-2026-9C77E9E165AF}"/>
              </a:ext>
            </a:extLst>
          </p:cNvPr>
          <p:cNvPicPr>
            <a:picLocks noChangeAspect="1"/>
          </p:cNvPicPr>
          <p:nvPr/>
        </p:nvPicPr>
        <p:blipFill>
          <a:blip r:embed="rId2"/>
          <a:stretch>
            <a:fillRect/>
          </a:stretch>
        </p:blipFill>
        <p:spPr>
          <a:xfrm>
            <a:off x="421382" y="381093"/>
            <a:ext cx="4370084" cy="3291918"/>
          </a:xfrm>
          <a:prstGeom prst="rect">
            <a:avLst/>
          </a:prstGeom>
        </p:spPr>
      </p:pic>
      <p:pic>
        <p:nvPicPr>
          <p:cNvPr id="6146" name="Picture 2">
            <a:extLst>
              <a:ext uri="{FF2B5EF4-FFF2-40B4-BE49-F238E27FC236}">
                <a16:creationId xmlns:a16="http://schemas.microsoft.com/office/drawing/2014/main" xmlns="" id="{1EDEE438-609F-AF2E-9D2A-7780301EA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137" y="3817390"/>
            <a:ext cx="3560476" cy="267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129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379" y="204536"/>
            <a:ext cx="8843210" cy="6247864"/>
          </a:xfrm>
          <a:prstGeom prst="rect">
            <a:avLst/>
          </a:prstGeom>
          <a:noFill/>
        </p:spPr>
        <p:txBody>
          <a:bodyPr wrap="square" rtlCol="0">
            <a:spAutoFit/>
          </a:bodyPr>
          <a:lstStyle/>
          <a:p>
            <a:pPr algn="ctr"/>
            <a:r>
              <a:rPr lang="en-US" sz="2000" dirty="0"/>
              <a:t>(7) </a:t>
            </a:r>
            <a:r>
              <a:rPr lang="en-US" sz="2000" b="1" dirty="0"/>
              <a:t>In him</a:t>
            </a:r>
            <a:r>
              <a:rPr lang="en-US" sz="2000" dirty="0"/>
              <a:t> we have redemption through his blood, the forgiveness of our trespasses, according to t</a:t>
            </a:r>
            <a:r>
              <a:rPr lang="en-US" sz="2000" b="1" dirty="0"/>
              <a:t>he riches of his grace, </a:t>
            </a:r>
            <a:r>
              <a:rPr lang="en-US" sz="2000" dirty="0"/>
              <a:t>(8) which he </a:t>
            </a:r>
            <a:r>
              <a:rPr lang="en-US" sz="2000" u="sng" dirty="0"/>
              <a:t>lavished upon us</a:t>
            </a:r>
            <a:r>
              <a:rPr lang="en-US" sz="2000" dirty="0"/>
              <a:t>, in all wisdom and insight (9) making known to us </a:t>
            </a:r>
            <a:r>
              <a:rPr lang="en-US" sz="2000" b="1" dirty="0"/>
              <a:t>the mystery of his will,</a:t>
            </a:r>
            <a:r>
              <a:rPr lang="en-US" sz="2000" dirty="0"/>
              <a:t> according to </a:t>
            </a:r>
            <a:r>
              <a:rPr lang="en-US" sz="2000" b="1" dirty="0"/>
              <a:t>his purpose,</a:t>
            </a:r>
            <a:r>
              <a:rPr lang="en-US" sz="2000" dirty="0"/>
              <a:t> which he set forth </a:t>
            </a:r>
            <a:r>
              <a:rPr lang="en-US" sz="2000" b="1" dirty="0"/>
              <a:t>in Christ</a:t>
            </a:r>
            <a:r>
              <a:rPr lang="en-US" sz="2000" dirty="0"/>
              <a:t> (10) as a plan for</a:t>
            </a:r>
            <a:r>
              <a:rPr lang="en-US" sz="2000" u="sng" dirty="0"/>
              <a:t> the fullness of time, </a:t>
            </a:r>
            <a:r>
              <a:rPr lang="en-US" sz="2000" dirty="0"/>
              <a:t>to unite all things</a:t>
            </a:r>
            <a:r>
              <a:rPr lang="en-US" sz="2000" b="1" dirty="0"/>
              <a:t> in him, things </a:t>
            </a:r>
            <a:r>
              <a:rPr lang="en-US" sz="2000" dirty="0"/>
              <a:t>in </a:t>
            </a:r>
            <a:r>
              <a:rPr lang="en-US" sz="2000" u="sng" dirty="0"/>
              <a:t>heaven and things on earth.</a:t>
            </a:r>
            <a:r>
              <a:rPr lang="en-US" sz="2000" dirty="0"/>
              <a:t> </a:t>
            </a:r>
          </a:p>
          <a:p>
            <a:pPr algn="ctr"/>
            <a:r>
              <a:rPr lang="en-US" sz="2000" dirty="0"/>
              <a:t>(11) </a:t>
            </a:r>
            <a:r>
              <a:rPr lang="en-US" sz="2000" b="1" dirty="0"/>
              <a:t>In him</a:t>
            </a:r>
            <a:r>
              <a:rPr lang="en-US" sz="2000" dirty="0"/>
              <a:t> </a:t>
            </a:r>
            <a:r>
              <a:rPr lang="en-US" sz="2000" u="sng" dirty="0"/>
              <a:t>we have obtained</a:t>
            </a:r>
            <a:r>
              <a:rPr lang="en-US" sz="2000" dirty="0"/>
              <a:t> an inheritance, having been predestined according </a:t>
            </a:r>
            <a:r>
              <a:rPr lang="en-US" sz="2000" b="1" dirty="0"/>
              <a:t>to the purpose of him</a:t>
            </a:r>
            <a:r>
              <a:rPr lang="en-US" sz="2000" dirty="0"/>
              <a:t> who works all things according to </a:t>
            </a:r>
            <a:r>
              <a:rPr lang="en-US" sz="2000" b="1" dirty="0"/>
              <a:t>the counsel of his will</a:t>
            </a:r>
            <a:r>
              <a:rPr lang="en-US" sz="2000" dirty="0"/>
              <a:t>, (12) so that </a:t>
            </a:r>
            <a:r>
              <a:rPr lang="en-US" sz="2000" u="sng" dirty="0"/>
              <a:t>we who were the first to hope</a:t>
            </a:r>
            <a:r>
              <a:rPr lang="en-US" sz="2000" dirty="0"/>
              <a:t> </a:t>
            </a:r>
            <a:r>
              <a:rPr lang="en-US" sz="2000" b="1" dirty="0"/>
              <a:t>in Christ</a:t>
            </a:r>
            <a:r>
              <a:rPr lang="en-US" sz="2000" dirty="0"/>
              <a:t> might be to the praise of his glory. </a:t>
            </a:r>
          </a:p>
          <a:p>
            <a:pPr algn="ctr"/>
            <a:r>
              <a:rPr lang="en-US" sz="2000" dirty="0"/>
              <a:t>(13) </a:t>
            </a:r>
            <a:r>
              <a:rPr lang="en-US" sz="2000" b="1" dirty="0"/>
              <a:t>In him</a:t>
            </a:r>
            <a:r>
              <a:rPr lang="en-US" sz="2000" dirty="0"/>
              <a:t> you also, </a:t>
            </a:r>
            <a:r>
              <a:rPr lang="en-US" sz="2000" u="sng" dirty="0"/>
              <a:t>when you heard</a:t>
            </a:r>
            <a:r>
              <a:rPr lang="en-US" sz="2000" dirty="0"/>
              <a:t> the word of truth, the gospel of your salvation, and believed </a:t>
            </a:r>
            <a:r>
              <a:rPr lang="en-US" sz="2000" b="1" dirty="0"/>
              <a:t>in him</a:t>
            </a:r>
            <a:r>
              <a:rPr lang="en-US" sz="2000" dirty="0"/>
              <a:t>, were sealed with </a:t>
            </a:r>
            <a:r>
              <a:rPr lang="en-US" sz="2000" b="1" dirty="0"/>
              <a:t>the promised Holy Spirit,</a:t>
            </a:r>
            <a:r>
              <a:rPr lang="en-US" sz="2000" dirty="0"/>
              <a:t> (14) who is the guarantee of our inheritance until </a:t>
            </a:r>
            <a:r>
              <a:rPr lang="en-US" sz="2000" u="sng" dirty="0"/>
              <a:t>we acquire possession of it,</a:t>
            </a:r>
            <a:r>
              <a:rPr lang="en-US" sz="2000" dirty="0"/>
              <a:t> to </a:t>
            </a:r>
            <a:r>
              <a:rPr lang="en-US" sz="2000" b="1" dirty="0"/>
              <a:t>the praise of his glory.</a:t>
            </a:r>
            <a:endParaRPr lang="en-US" sz="2000" dirty="0"/>
          </a:p>
          <a:p>
            <a:pPr algn="ctr"/>
            <a:endParaRPr lang="en-US" sz="2000" dirty="0"/>
          </a:p>
          <a:p>
            <a:pPr algn="ctr"/>
            <a:r>
              <a:rPr lang="en-US" sz="2000" b="1" dirty="0"/>
              <a:t>(vv. 7,8)  </a:t>
            </a:r>
            <a:r>
              <a:rPr lang="en-US" sz="2000" dirty="0"/>
              <a:t>(Rom 2:4; 3:24;   Titus 2:14;   Gal 3:13;  1 Pet 1:18,19) </a:t>
            </a:r>
            <a:endParaRPr lang="en-US" sz="2000" dirty="0" smtClean="0"/>
          </a:p>
          <a:p>
            <a:pPr algn="ctr"/>
            <a:endParaRPr lang="en-US" sz="2000" dirty="0"/>
          </a:p>
          <a:p>
            <a:pPr algn="ctr"/>
            <a:r>
              <a:rPr lang="en-US" sz="2000" b="1" dirty="0"/>
              <a:t>(vv. 9,10</a:t>
            </a:r>
            <a:r>
              <a:rPr lang="en-US" sz="2000" dirty="0"/>
              <a:t>)  (Mk 1:15;   Rom 5:6; 11:25; 16:25;   Gal 4:4;   Col 1:6,20</a:t>
            </a:r>
            <a:r>
              <a:rPr lang="en-US" sz="2000" dirty="0" smtClean="0"/>
              <a:t>)</a:t>
            </a:r>
          </a:p>
          <a:p>
            <a:pPr algn="ctr"/>
            <a:r>
              <a:rPr lang="en-US" sz="2000" dirty="0" smtClean="0"/>
              <a:t> </a:t>
            </a:r>
            <a:endParaRPr lang="en-US" sz="2000" dirty="0"/>
          </a:p>
          <a:p>
            <a:pPr algn="ctr"/>
            <a:r>
              <a:rPr lang="en-US" sz="2000" b="1" dirty="0"/>
              <a:t>(vv. 11,12)  </a:t>
            </a:r>
            <a:r>
              <a:rPr lang="en-US" sz="2000" dirty="0"/>
              <a:t>(</a:t>
            </a:r>
            <a:r>
              <a:rPr lang="en-US" sz="2000" dirty="0" err="1"/>
              <a:t>Heb</a:t>
            </a:r>
            <a:r>
              <a:rPr lang="en-US" sz="2000" dirty="0"/>
              <a:t> 6:17</a:t>
            </a:r>
            <a:r>
              <a:rPr lang="en-US" sz="2000" dirty="0" smtClean="0"/>
              <a:t>)</a:t>
            </a:r>
          </a:p>
          <a:p>
            <a:pPr algn="ctr"/>
            <a:endParaRPr lang="en-US" sz="2000" dirty="0"/>
          </a:p>
          <a:p>
            <a:pPr algn="ctr"/>
            <a:r>
              <a:rPr lang="en-US" sz="2000" b="1" dirty="0"/>
              <a:t>(vv. 13,14)  </a:t>
            </a:r>
            <a:r>
              <a:rPr lang="en-US" sz="2000" dirty="0"/>
              <a:t>(</a:t>
            </a:r>
            <a:r>
              <a:rPr lang="en-US" sz="2000" dirty="0" err="1"/>
              <a:t>Jn</a:t>
            </a:r>
            <a:r>
              <a:rPr lang="en-US" sz="2000" dirty="0"/>
              <a:t> 14:16,17;   Ac 20:32;   Rom 3:24; 16:3;  2 </a:t>
            </a:r>
            <a:r>
              <a:rPr lang="en-US" sz="2000" dirty="0" err="1"/>
              <a:t>Cor</a:t>
            </a:r>
            <a:r>
              <a:rPr lang="en-US" sz="2000" dirty="0"/>
              <a:t> 5:5;  Col 1:5) </a:t>
            </a:r>
          </a:p>
        </p:txBody>
      </p:sp>
    </p:spTree>
    <p:extLst>
      <p:ext uri="{BB962C8B-B14F-4D97-AF65-F5344CB8AC3E}">
        <p14:creationId xmlns:p14="http://schemas.microsoft.com/office/powerpoint/2010/main" val="542717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8916" y="564188"/>
            <a:ext cx="8590547" cy="5427448"/>
          </a:xfrm>
          <a:prstGeom prst="rect">
            <a:avLst/>
          </a:prstGeom>
          <a:noFill/>
        </p:spPr>
        <p:txBody>
          <a:bodyPr wrap="square" rtlCol="0">
            <a:spAutoFit/>
          </a:bodyPr>
          <a:lstStyle/>
          <a:p>
            <a:pPr algn="ctr">
              <a:lnSpc>
                <a:spcPct val="107000"/>
              </a:lnSpc>
            </a:pPr>
            <a:r>
              <a:rPr lang="en-US" sz="3600" b="1" kern="100" dirty="0">
                <a:latin typeface="Aptos"/>
                <a:ea typeface="Aptos"/>
                <a:cs typeface="Times New Roman" panose="02020603050405020304" pitchFamily="18" charset="0"/>
              </a:rPr>
              <a:t>In him</a:t>
            </a:r>
            <a:r>
              <a:rPr lang="en-US" sz="3600" kern="100" dirty="0">
                <a:latin typeface="Aptos"/>
                <a:ea typeface="Aptos"/>
                <a:cs typeface="Times New Roman" panose="02020603050405020304" pitchFamily="18" charset="0"/>
              </a:rPr>
              <a:t> </a:t>
            </a:r>
            <a:r>
              <a:rPr lang="en-US" sz="3600" u="sng" kern="100" dirty="0">
                <a:latin typeface="Aptos"/>
                <a:ea typeface="Aptos"/>
                <a:cs typeface="Times New Roman" panose="02020603050405020304" pitchFamily="18" charset="0"/>
              </a:rPr>
              <a:t>we have obtained</a:t>
            </a:r>
            <a:r>
              <a:rPr lang="en-US" sz="3600" kern="100" dirty="0">
                <a:latin typeface="Aptos"/>
                <a:ea typeface="Aptos"/>
                <a:cs typeface="Times New Roman" panose="02020603050405020304" pitchFamily="18" charset="0"/>
              </a:rPr>
              <a:t> an inheritance… the word of truth, the gospel of your salvation, and believed </a:t>
            </a:r>
            <a:r>
              <a:rPr lang="en-US" sz="3600" b="1" kern="100" dirty="0">
                <a:latin typeface="Aptos"/>
                <a:ea typeface="Aptos"/>
                <a:cs typeface="Times New Roman" panose="02020603050405020304" pitchFamily="18" charset="0"/>
              </a:rPr>
              <a:t>in him</a:t>
            </a:r>
            <a:r>
              <a:rPr lang="en-US" sz="3600" kern="100" dirty="0">
                <a:latin typeface="Aptos"/>
                <a:ea typeface="Aptos"/>
                <a:cs typeface="Times New Roman" panose="02020603050405020304" pitchFamily="18" charset="0"/>
              </a:rPr>
              <a:t>, were sealed with </a:t>
            </a:r>
            <a:r>
              <a:rPr lang="en-US" sz="3600" b="1" kern="100" dirty="0">
                <a:latin typeface="Aptos"/>
                <a:ea typeface="Aptos"/>
                <a:cs typeface="Times New Roman" panose="02020603050405020304" pitchFamily="18" charset="0"/>
              </a:rPr>
              <a:t>the promised Holy Spirit,</a:t>
            </a:r>
            <a:r>
              <a:rPr lang="en-US" sz="3600" kern="100" dirty="0">
                <a:latin typeface="Aptos"/>
                <a:ea typeface="Aptos"/>
                <a:cs typeface="Times New Roman" panose="02020603050405020304" pitchFamily="18" charset="0"/>
              </a:rPr>
              <a:t> (14) who is the guarantee of our inheritance</a:t>
            </a:r>
            <a:r>
              <a:rPr lang="en-US" sz="3600" kern="100" dirty="0" smtClean="0">
                <a:latin typeface="Aptos"/>
                <a:ea typeface="Aptos"/>
                <a:cs typeface="Times New Roman" panose="02020603050405020304" pitchFamily="18" charset="0"/>
              </a:rPr>
              <a:t>.</a:t>
            </a:r>
          </a:p>
          <a:p>
            <a:pPr algn="ctr">
              <a:lnSpc>
                <a:spcPct val="107000"/>
              </a:lnSpc>
            </a:pPr>
            <a:endParaRPr lang="en-US" sz="3600" kern="100" dirty="0">
              <a:latin typeface="Aptos"/>
              <a:ea typeface="Aptos"/>
              <a:cs typeface="Times New Roman" panose="02020603050405020304" pitchFamily="18" charset="0"/>
            </a:endParaRPr>
          </a:p>
          <a:p>
            <a:pPr algn="ctr">
              <a:lnSpc>
                <a:spcPct val="107000"/>
              </a:lnSpc>
            </a:pPr>
            <a:r>
              <a:rPr lang="en-US" sz="3600" kern="100" dirty="0">
                <a:latin typeface="Aptos"/>
                <a:ea typeface="Aptos"/>
                <a:cs typeface="Times New Roman" panose="02020603050405020304" pitchFamily="18" charset="0"/>
              </a:rPr>
              <a:t>Why is this best inheritance anyone can ever receive?</a:t>
            </a:r>
            <a:endParaRPr lang="en-US" sz="36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984407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hesians 1:11-12 - &quot;In him we were also chosen, having been predestined according to the plan of him who works out everything in conformity with the purpose of his will, in order that we, who were the first to put our hope in Christ, might be for the praise of his glory.&quot;&#10;&#10;An illustration depicting the biblical scene described in Ephesians 1:11-12: 'In him we were also chosen, having been predestined according to the plan of him who works out everything in conformity with the purpose of his will, in order that we, who were the first to put our hope in Christ, might be for the praise of his glory.' The colors involved in this scene are somber and evoke a sense of calm and divine purpose. As the scene is crafted digitally, it boasts of precise and intricate detail put into the creation of figures and 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742" y="196948"/>
            <a:ext cx="6341329" cy="6341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767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xmlns=""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xmlns=""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xmlns="" id="{BAA7BBDA-DE75-DF2F-2D62-ECD56F598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25" t="16861" r="25816" b="16779"/>
          <a:stretch>
            <a:fillRect/>
          </a:stretch>
        </p:blipFill>
        <p:spPr bwMode="auto">
          <a:xfrm>
            <a:off x="846061" y="376219"/>
            <a:ext cx="7276386" cy="59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8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xmlns="" id="{363B45A7-6727-C77E-28A2-2D6D09A73FC9}"/>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29500" t="14890" r="26300" b="50978"/>
          <a:stretch>
            <a:fillRect/>
          </a:stretch>
        </p:blipFill>
        <p:spPr bwMode="auto">
          <a:xfrm rot="21540000">
            <a:off x="242396" y="979905"/>
            <a:ext cx="8557145" cy="37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1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xmlns="" id="{A1E590E5-0CCD-BDCC-36A3-23DB49CF2FA3}"/>
              </a:ext>
            </a:extLst>
          </p:cNvPr>
          <p:cNvPicPr>
            <a:picLocks noChangeAspect="1" noChangeArrowheads="1"/>
          </p:cNvPicPr>
          <p:nvPr/>
        </p:nvPicPr>
        <p:blipFill>
          <a:blip r:embed="rId2">
            <a:lum bright="-20000" contrast="60000"/>
            <a:extLst>
              <a:ext uri="{28A0092B-C50C-407E-A947-70E740481C1C}">
                <a14:useLocalDpi xmlns:a14="http://schemas.microsoft.com/office/drawing/2010/main" val="0"/>
              </a:ext>
            </a:extLst>
          </a:blip>
          <a:srcRect l="46854" t="21802" r="10597" b="14276"/>
          <a:stretch>
            <a:fillRect/>
          </a:stretch>
        </p:blipFill>
        <p:spPr bwMode="auto">
          <a:xfrm>
            <a:off x="657547" y="285250"/>
            <a:ext cx="7443626" cy="628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493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6344A474-17ED-2C78-0A72-52849AF83C64}"/>
              </a:ext>
            </a:extLst>
          </p:cNvPr>
          <p:cNvPicPr>
            <a:picLocks noChangeAspect="1"/>
          </p:cNvPicPr>
          <p:nvPr/>
        </p:nvPicPr>
        <p:blipFill rotWithShape="1">
          <a:blip r:embed="rId2"/>
          <a:srcRect l="645" r="10672" b="-1"/>
          <a:stretch/>
        </p:blipFill>
        <p:spPr>
          <a:xfrm>
            <a:off x="348541" y="237928"/>
            <a:ext cx="8446918" cy="6334018"/>
          </a:xfrm>
          <a:prstGeom prst="rect">
            <a:avLst/>
          </a:prstGeom>
        </p:spPr>
      </p:pic>
    </p:spTree>
    <p:extLst>
      <p:ext uri="{BB962C8B-B14F-4D97-AF65-F5344CB8AC3E}">
        <p14:creationId xmlns:p14="http://schemas.microsoft.com/office/powerpoint/2010/main" val="3220490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TotalTime>
  <Words>362</Words>
  <Application>Microsoft Office PowerPoint</Application>
  <PresentationFormat>On-screen Show (4:3)</PresentationFormat>
  <Paragraphs>19</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54</cp:revision>
  <dcterms:created xsi:type="dcterms:W3CDTF">2016-02-18T03:34:46Z</dcterms:created>
  <dcterms:modified xsi:type="dcterms:W3CDTF">2024-04-26T21:24:05Z</dcterms:modified>
</cp:coreProperties>
</file>