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4" r:id="rId5"/>
    <p:sldId id="323" r:id="rId6"/>
    <p:sldId id="350" r:id="rId7"/>
    <p:sldId id="293" r:id="rId8"/>
    <p:sldId id="261" r:id="rId9"/>
    <p:sldId id="262" r:id="rId10"/>
    <p:sldId id="263" r:id="rId11"/>
    <p:sldId id="264" r:id="rId12"/>
    <p:sldId id="265" r:id="rId13"/>
    <p:sldId id="278" r:id="rId14"/>
    <p:sldId id="270" r:id="rId15"/>
    <p:sldId id="275" r:id="rId16"/>
    <p:sldId id="271" r:id="rId17"/>
    <p:sldId id="339" r:id="rId18"/>
    <p:sldId id="346" r:id="rId19"/>
    <p:sldId id="343" r:id="rId20"/>
    <p:sldId id="347" r:id="rId21"/>
    <p:sldId id="336" r:id="rId22"/>
    <p:sldId id="300" r:id="rId23"/>
    <p:sldId id="302" r:id="rId24"/>
    <p:sldId id="304" r:id="rId25"/>
    <p:sldId id="310" r:id="rId26"/>
    <p:sldId id="311" r:id="rId27"/>
    <p:sldId id="312" r:id="rId28"/>
    <p:sldId id="314" r:id="rId29"/>
    <p:sldId id="316" r:id="rId30"/>
    <p:sldId id="317" r:id="rId31"/>
    <p:sldId id="318" r:id="rId32"/>
    <p:sldId id="320" r:id="rId33"/>
    <p:sldId id="321" r:id="rId34"/>
    <p:sldId id="322" r:id="rId35"/>
    <p:sldId id="325" r:id="rId36"/>
    <p:sldId id="326" r:id="rId37"/>
    <p:sldId id="330" r:id="rId38"/>
    <p:sldId id="331" r:id="rId39"/>
    <p:sldId id="333" r:id="rId40"/>
    <p:sldId id="337" r:id="rId41"/>
    <p:sldId id="342" r:id="rId42"/>
    <p:sldId id="344" r:id="rId43"/>
    <p:sldId id="345" r:id="rId44"/>
    <p:sldId id="348" r:id="rId45"/>
    <p:sldId id="34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42883E-7C16-4B44-9D89-B693C92AA4DF}" v="2" dt="2024-09-25T16:42:23.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558" autoAdjust="0"/>
  </p:normalViewPr>
  <p:slideViewPr>
    <p:cSldViewPr snapToGrid="0">
      <p:cViewPr varScale="1">
        <p:scale>
          <a:sx n="64" d="100"/>
          <a:sy n="64" d="100"/>
        </p:scale>
        <p:origin x="1411"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6342883E-7C16-4B44-9D89-B693C92AA4DF}"/>
    <pc:docChg chg="undo custSel addSld delSld modSld">
      <pc:chgData name="David Nehrenz" userId="491cf678-319b-4c35-abbe-fee1955a26b5" providerId="ADAL" clId="{6342883E-7C16-4B44-9D89-B693C92AA4DF}" dt="2024-09-25T16:45:13.963" v="78" actId="478"/>
      <pc:docMkLst>
        <pc:docMk/>
      </pc:docMkLst>
      <pc:sldChg chg="modSp mod">
        <pc:chgData name="David Nehrenz" userId="491cf678-319b-4c35-abbe-fee1955a26b5" providerId="ADAL" clId="{6342883E-7C16-4B44-9D89-B693C92AA4DF}" dt="2024-09-25T16:44:26.670" v="76" actId="1076"/>
        <pc:sldMkLst>
          <pc:docMk/>
          <pc:sldMk cId="3002449140" sldId="274"/>
        </pc:sldMkLst>
        <pc:spChg chg="mod">
          <ac:chgData name="David Nehrenz" userId="491cf678-319b-4c35-abbe-fee1955a26b5" providerId="ADAL" clId="{6342883E-7C16-4B44-9D89-B693C92AA4DF}" dt="2024-09-25T16:37:10.870" v="45" actId="20577"/>
          <ac:spMkLst>
            <pc:docMk/>
            <pc:sldMk cId="3002449140" sldId="274"/>
            <ac:spMk id="3" creationId="{00000000-0000-0000-0000-000000000000}"/>
          </ac:spMkLst>
        </pc:spChg>
        <pc:picChg chg="mod">
          <ac:chgData name="David Nehrenz" userId="491cf678-319b-4c35-abbe-fee1955a26b5" providerId="ADAL" clId="{6342883E-7C16-4B44-9D89-B693C92AA4DF}" dt="2024-09-25T16:44:26.670" v="76" actId="1076"/>
          <ac:picMkLst>
            <pc:docMk/>
            <pc:sldMk cId="3002449140" sldId="274"/>
            <ac:picMk id="2" creationId="{96D27CA5-0A34-21EA-B9F6-5A20AF7653E5}"/>
          </ac:picMkLst>
        </pc:picChg>
      </pc:sldChg>
      <pc:sldChg chg="addSp delSp modSp mod">
        <pc:chgData name="David Nehrenz" userId="491cf678-319b-4c35-abbe-fee1955a26b5" providerId="ADAL" clId="{6342883E-7C16-4B44-9D89-B693C92AA4DF}" dt="2024-09-25T16:07:41.738" v="3" actId="14100"/>
        <pc:sldMkLst>
          <pc:docMk/>
          <pc:sldMk cId="673716508" sldId="323"/>
        </pc:sldMkLst>
        <pc:picChg chg="add mod">
          <ac:chgData name="David Nehrenz" userId="491cf678-319b-4c35-abbe-fee1955a26b5" providerId="ADAL" clId="{6342883E-7C16-4B44-9D89-B693C92AA4DF}" dt="2024-09-25T16:07:41.738" v="3" actId="14100"/>
          <ac:picMkLst>
            <pc:docMk/>
            <pc:sldMk cId="673716508" sldId="323"/>
            <ac:picMk id="2" creationId="{078C9980-B5E4-45F3-6540-1BAE81B1148D}"/>
          </ac:picMkLst>
        </pc:picChg>
        <pc:picChg chg="del">
          <ac:chgData name="David Nehrenz" userId="491cf678-319b-4c35-abbe-fee1955a26b5" providerId="ADAL" clId="{6342883E-7C16-4B44-9D89-B693C92AA4DF}" dt="2024-09-25T16:07:29.423" v="0" actId="478"/>
          <ac:picMkLst>
            <pc:docMk/>
            <pc:sldMk cId="673716508" sldId="323"/>
            <ac:picMk id="3" creationId="{00000000-0000-0000-0000-000000000000}"/>
          </ac:picMkLst>
        </pc:picChg>
      </pc:sldChg>
      <pc:sldChg chg="modSp mod">
        <pc:chgData name="David Nehrenz" userId="491cf678-319b-4c35-abbe-fee1955a26b5" providerId="ADAL" clId="{6342883E-7C16-4B44-9D89-B693C92AA4DF}" dt="2024-09-25T16:41:14.494" v="64" actId="255"/>
        <pc:sldMkLst>
          <pc:docMk/>
          <pc:sldMk cId="2058132662" sldId="336"/>
        </pc:sldMkLst>
        <pc:spChg chg="mod">
          <ac:chgData name="David Nehrenz" userId="491cf678-319b-4c35-abbe-fee1955a26b5" providerId="ADAL" clId="{6342883E-7C16-4B44-9D89-B693C92AA4DF}" dt="2024-09-25T16:41:14.494" v="64" actId="255"/>
          <ac:spMkLst>
            <pc:docMk/>
            <pc:sldMk cId="2058132662" sldId="336"/>
            <ac:spMk id="4" creationId="{372225AF-B9EE-2715-91CF-10DBF44D148F}"/>
          </ac:spMkLst>
        </pc:spChg>
      </pc:sldChg>
      <pc:sldChg chg="modSp del mod">
        <pc:chgData name="David Nehrenz" userId="491cf678-319b-4c35-abbe-fee1955a26b5" providerId="ADAL" clId="{6342883E-7C16-4B44-9D89-B693C92AA4DF}" dt="2024-09-25T16:38:14.887" v="49" actId="47"/>
        <pc:sldMkLst>
          <pc:docMk/>
          <pc:sldMk cId="3323687590" sldId="338"/>
        </pc:sldMkLst>
        <pc:spChg chg="mod">
          <ac:chgData name="David Nehrenz" userId="491cf678-319b-4c35-abbe-fee1955a26b5" providerId="ADAL" clId="{6342883E-7C16-4B44-9D89-B693C92AA4DF}" dt="2024-09-25T16:38:09.260" v="48" actId="21"/>
          <ac:spMkLst>
            <pc:docMk/>
            <pc:sldMk cId="3323687590" sldId="338"/>
            <ac:spMk id="4" creationId="{00000000-0000-0000-0000-000000000000}"/>
          </ac:spMkLst>
        </pc:spChg>
      </pc:sldChg>
      <pc:sldChg chg="modSp mod">
        <pc:chgData name="David Nehrenz" userId="491cf678-319b-4c35-abbe-fee1955a26b5" providerId="ADAL" clId="{6342883E-7C16-4B44-9D89-B693C92AA4DF}" dt="2024-09-25T16:38:50.321" v="54" actId="1076"/>
        <pc:sldMkLst>
          <pc:docMk/>
          <pc:sldMk cId="2371941689" sldId="339"/>
        </pc:sldMkLst>
        <pc:spChg chg="mod">
          <ac:chgData name="David Nehrenz" userId="491cf678-319b-4c35-abbe-fee1955a26b5" providerId="ADAL" clId="{6342883E-7C16-4B44-9D89-B693C92AA4DF}" dt="2024-09-25T16:38:50.321" v="54" actId="1076"/>
          <ac:spMkLst>
            <pc:docMk/>
            <pc:sldMk cId="2371941689" sldId="339"/>
            <ac:spMk id="3" creationId="{00000000-0000-0000-0000-000000000000}"/>
          </ac:spMkLst>
        </pc:spChg>
      </pc:sldChg>
      <pc:sldChg chg="modSp mod">
        <pc:chgData name="David Nehrenz" userId="491cf678-319b-4c35-abbe-fee1955a26b5" providerId="ADAL" clId="{6342883E-7C16-4B44-9D89-B693C92AA4DF}" dt="2024-09-25T16:39:54.582" v="57" actId="1076"/>
        <pc:sldMkLst>
          <pc:docMk/>
          <pc:sldMk cId="2403186525" sldId="343"/>
        </pc:sldMkLst>
        <pc:spChg chg="mod">
          <ac:chgData name="David Nehrenz" userId="491cf678-319b-4c35-abbe-fee1955a26b5" providerId="ADAL" clId="{6342883E-7C16-4B44-9D89-B693C92AA4DF}" dt="2024-09-25T16:39:54.582" v="57" actId="1076"/>
          <ac:spMkLst>
            <pc:docMk/>
            <pc:sldMk cId="2403186525" sldId="343"/>
            <ac:spMk id="3" creationId="{00000000-0000-0000-0000-000000000000}"/>
          </ac:spMkLst>
        </pc:spChg>
      </pc:sldChg>
      <pc:sldChg chg="modSp mod">
        <pc:chgData name="David Nehrenz" userId="491cf678-319b-4c35-abbe-fee1955a26b5" providerId="ADAL" clId="{6342883E-7C16-4B44-9D89-B693C92AA4DF}" dt="2024-09-25T16:40:37.542" v="61" actId="1076"/>
        <pc:sldMkLst>
          <pc:docMk/>
          <pc:sldMk cId="2984485815" sldId="347"/>
        </pc:sldMkLst>
        <pc:spChg chg="mod">
          <ac:chgData name="David Nehrenz" userId="491cf678-319b-4c35-abbe-fee1955a26b5" providerId="ADAL" clId="{6342883E-7C16-4B44-9D89-B693C92AA4DF}" dt="2024-09-25T16:40:37.542" v="61" actId="1076"/>
          <ac:spMkLst>
            <pc:docMk/>
            <pc:sldMk cId="2984485815" sldId="347"/>
            <ac:spMk id="4" creationId="{00000000-0000-0000-0000-000000000000}"/>
          </ac:spMkLst>
        </pc:spChg>
      </pc:sldChg>
      <pc:sldChg chg="addSp delSp modSp new mod">
        <pc:chgData name="David Nehrenz" userId="491cf678-319b-4c35-abbe-fee1955a26b5" providerId="ADAL" clId="{6342883E-7C16-4B44-9D89-B693C92AA4DF}" dt="2024-09-25T16:45:13.963" v="78" actId="478"/>
        <pc:sldMkLst>
          <pc:docMk/>
          <pc:sldMk cId="1043711664" sldId="349"/>
        </pc:sldMkLst>
        <pc:spChg chg="del">
          <ac:chgData name="David Nehrenz" userId="491cf678-319b-4c35-abbe-fee1955a26b5" providerId="ADAL" clId="{6342883E-7C16-4B44-9D89-B693C92AA4DF}" dt="2024-09-25T16:45:13.963" v="78" actId="478"/>
          <ac:spMkLst>
            <pc:docMk/>
            <pc:sldMk cId="1043711664" sldId="349"/>
            <ac:spMk id="2" creationId="{D2E73FDF-B30F-949F-DC13-2A0708B568E6}"/>
          </ac:spMkLst>
        </pc:spChg>
        <pc:spChg chg="del">
          <ac:chgData name="David Nehrenz" userId="491cf678-319b-4c35-abbe-fee1955a26b5" providerId="ADAL" clId="{6342883E-7C16-4B44-9D89-B693C92AA4DF}" dt="2024-09-25T16:42:23.792" v="66"/>
          <ac:spMkLst>
            <pc:docMk/>
            <pc:sldMk cId="1043711664" sldId="349"/>
            <ac:spMk id="3" creationId="{1F686916-927A-ECA5-7996-D273C7C46245}"/>
          </ac:spMkLst>
        </pc:spChg>
        <pc:picChg chg="add mod">
          <ac:chgData name="David Nehrenz" userId="491cf678-319b-4c35-abbe-fee1955a26b5" providerId="ADAL" clId="{6342883E-7C16-4B44-9D89-B693C92AA4DF}" dt="2024-09-25T16:45:10.697" v="77" actId="1076"/>
          <ac:picMkLst>
            <pc:docMk/>
            <pc:sldMk cId="1043711664" sldId="349"/>
            <ac:picMk id="4" creationId="{BEE003E1-555B-A301-8691-A916B263920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9/26/2024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449" y="450414"/>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9-29-24  Lesson: </a:t>
            </a:r>
            <a:r>
              <a:rPr lang="en-US" sz="3600" kern="100" dirty="0">
                <a:latin typeface="Aptos" panose="020B0004020202020204" pitchFamily="34" charset="0"/>
                <a:ea typeface="Aptos" panose="020B0004020202020204" pitchFamily="34" charset="0"/>
                <a:cs typeface="Times New Roman" panose="02020603050405020304" pitchFamily="18" charset="0"/>
              </a:rPr>
              <a:t>21 – </a:t>
            </a:r>
          </a:p>
          <a:p>
            <a:pPr marL="0" marR="0" indent="0" algn="ctr">
              <a:lnSpc>
                <a:spcPct val="107000"/>
              </a:lnSpc>
              <a:spcBef>
                <a:spcPts val="0"/>
              </a:spcBef>
              <a:spcAft>
                <a:spcPts val="0"/>
              </a:spcAft>
              <a:buNone/>
            </a:pPr>
            <a:r>
              <a:rPr lang="en-US" sz="3600" kern="100" dirty="0">
                <a:latin typeface="Aptos" panose="020B0004020202020204" pitchFamily="34" charset="0"/>
                <a:ea typeface="Aptos" panose="020B0004020202020204" pitchFamily="34" charset="0"/>
                <a:cs typeface="Times New Roman" panose="02020603050405020304" pitchFamily="18" charset="0"/>
              </a:rPr>
              <a:t>LCMS ARMED FORCES </a:t>
            </a:r>
            <a:endParaRPr lang="en-US" sz="3600" kern="100" dirty="0" smtClean="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smtClean="0">
                <a:latin typeface="Aptos" panose="020B0004020202020204" pitchFamily="34" charset="0"/>
                <a:ea typeface="Aptos" panose="020B0004020202020204" pitchFamily="34" charset="0"/>
                <a:cs typeface="Times New Roman" panose="02020603050405020304" pitchFamily="18" charset="0"/>
              </a:rPr>
              <a:t>- </a:t>
            </a:r>
            <a:r>
              <a:rPr lang="en-US" sz="3600" kern="100" dirty="0">
                <a:latin typeface="Aptos" panose="020B0004020202020204" pitchFamily="34" charset="0"/>
                <a:ea typeface="Aptos" panose="020B0004020202020204" pitchFamily="34" charset="0"/>
                <a:cs typeface="Times New Roman" panose="02020603050405020304" pitchFamily="18" charset="0"/>
              </a:rPr>
              <a:t>Mission Video</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 xmlns:a16="http://schemas.microsoft.com/office/drawing/2014/main" id="{96D27CA5-0A34-21EA-B9F6-5A20AF7653E5}"/>
              </a:ext>
            </a:extLst>
          </p:cNvPr>
          <p:cNvPicPr>
            <a:picLocks noChangeAspect="1"/>
          </p:cNvPicPr>
          <p:nvPr/>
        </p:nvPicPr>
        <p:blipFill>
          <a:blip r:embed="rId2"/>
          <a:stretch>
            <a:fillRect/>
          </a:stretch>
        </p:blipFill>
        <p:spPr>
          <a:xfrm>
            <a:off x="3151938" y="4680283"/>
            <a:ext cx="1949117" cy="19491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7ABC58B-5A09-E8C7-FB4A-7BFA6C24AEEF}"/>
              </a:ext>
            </a:extLst>
          </p:cNvPr>
          <p:cNvPicPr>
            <a:picLocks noChangeAspect="1"/>
          </p:cNvPicPr>
          <p:nvPr/>
        </p:nvPicPr>
        <p:blipFill>
          <a:blip r:embed="rId2"/>
          <a:stretch>
            <a:fillRect/>
          </a:stretch>
        </p:blipFill>
        <p:spPr>
          <a:xfrm>
            <a:off x="446114" y="270574"/>
            <a:ext cx="4191857" cy="3158426"/>
          </a:xfrm>
          <a:prstGeom prst="rect">
            <a:avLst/>
          </a:prstGeom>
        </p:spPr>
      </p:pic>
      <p:pic>
        <p:nvPicPr>
          <p:cNvPr id="7" name="Picture 6">
            <a:extLst>
              <a:ext uri="{FF2B5EF4-FFF2-40B4-BE49-F238E27FC236}">
                <a16:creationId xmlns="" xmlns:a16="http://schemas.microsoft.com/office/drawing/2014/main" id="{AAC2188D-7ECE-9226-A0F4-7306BF88800E}"/>
              </a:ext>
            </a:extLst>
          </p:cNvPr>
          <p:cNvPicPr>
            <a:picLocks noChangeAspect="1"/>
          </p:cNvPicPr>
          <p:nvPr/>
        </p:nvPicPr>
        <p:blipFill>
          <a:blip r:embed="rId3"/>
          <a:stretch>
            <a:fillRect/>
          </a:stretch>
        </p:blipFill>
        <p:spPr>
          <a:xfrm>
            <a:off x="4637971" y="3429000"/>
            <a:ext cx="3951446" cy="2976795"/>
          </a:xfrm>
          <a:prstGeom prst="rect">
            <a:avLst/>
          </a:prstGeom>
        </p:spPr>
      </p:pic>
    </p:spTree>
    <p:extLst>
      <p:ext uri="{BB962C8B-B14F-4D97-AF65-F5344CB8AC3E}">
        <p14:creationId xmlns:p14="http://schemas.microsoft.com/office/powerpoint/2010/main" val="4208322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69376D6F-082A-FF78-BEE9-CCEF8674A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37" y="224010"/>
            <a:ext cx="4434209" cy="3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 xmlns:a16="http://schemas.microsoft.com/office/drawing/2014/main" id="{E069F00B-35AB-FF5B-AB5E-CCCA1B120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466" y="3391492"/>
            <a:ext cx="4214070" cy="31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2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B74AA2F-F4B4-F3A5-2026-9C77E9E165AF}"/>
              </a:ext>
            </a:extLst>
          </p:cNvPr>
          <p:cNvPicPr>
            <a:picLocks noChangeAspect="1"/>
          </p:cNvPicPr>
          <p:nvPr/>
        </p:nvPicPr>
        <p:blipFill>
          <a:blip r:embed="rId2"/>
          <a:stretch>
            <a:fillRect/>
          </a:stretch>
        </p:blipFill>
        <p:spPr>
          <a:xfrm>
            <a:off x="421382" y="381093"/>
            <a:ext cx="4370084" cy="3291918"/>
          </a:xfrm>
          <a:prstGeom prst="rect">
            <a:avLst/>
          </a:prstGeom>
        </p:spPr>
      </p:pic>
      <p:pic>
        <p:nvPicPr>
          <p:cNvPr id="6146" name="Picture 2">
            <a:extLst>
              <a:ext uri="{FF2B5EF4-FFF2-40B4-BE49-F238E27FC236}">
                <a16:creationId xmlns="" xmlns:a16="http://schemas.microsoft.com/office/drawing/2014/main" id="{1EDEE438-609F-AF2E-9D2A-7780301E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137" y="3817390"/>
            <a:ext cx="3560476" cy="267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129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239" y="271130"/>
            <a:ext cx="8484781" cy="6086153"/>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600" b="1" i="0" u="none" strike="noStrike" kern="100" cap="none" spc="0" normalizeH="0" baseline="0" noProof="0" dirty="0">
                <a:ln>
                  <a:noFill/>
                </a:ln>
                <a:solidFill>
                  <a:prstClr val="black"/>
                </a:solidFill>
                <a:effectLst/>
                <a:uLnTx/>
                <a:uFillTx/>
                <a:latin typeface="Aptos" panose="020B0004020202020204"/>
                <a:ea typeface="Aptos" panose="020B0004020202020204"/>
                <a:cs typeface="Times New Roman" panose="02020603050405020304" pitchFamily="18" charset="0"/>
              </a:rPr>
              <a:t>THE TEXT - (Ephesians 3:17-21) </a:t>
            </a:r>
            <a:endParaRPr lang="en-US" sz="2600" kern="100" dirty="0">
              <a:latin typeface="Aptos"/>
              <a:ea typeface="Aptos"/>
              <a:cs typeface="Times New Roman" panose="02020603050405020304" pitchFamily="18" charset="0"/>
            </a:endParaRPr>
          </a:p>
          <a:p>
            <a:pPr algn="ctr">
              <a:lnSpc>
                <a:spcPct val="107000"/>
              </a:lnSpc>
            </a:pPr>
            <a:r>
              <a:rPr lang="en-US" sz="2600" kern="100" dirty="0">
                <a:latin typeface="Aptos"/>
                <a:ea typeface="Aptos"/>
                <a:cs typeface="Times New Roman" panose="02020603050405020304" pitchFamily="18" charset="0"/>
              </a:rPr>
              <a:t>(17) so that </a:t>
            </a:r>
            <a:r>
              <a:rPr lang="en-US" sz="2600" b="1" kern="100" dirty="0">
                <a:latin typeface="Aptos"/>
                <a:ea typeface="Aptos"/>
                <a:cs typeface="Times New Roman" panose="02020603050405020304" pitchFamily="18" charset="0"/>
              </a:rPr>
              <a:t>Christ</a:t>
            </a:r>
            <a:r>
              <a:rPr lang="en-US" sz="2600" kern="100" dirty="0">
                <a:latin typeface="Aptos"/>
                <a:ea typeface="Aptos"/>
                <a:cs typeface="Times New Roman" panose="02020603050405020304" pitchFamily="18" charset="0"/>
              </a:rPr>
              <a:t> may dwell in your hearts through faith</a:t>
            </a:r>
          </a:p>
          <a:p>
            <a:pPr algn="ctr">
              <a:lnSpc>
                <a:spcPct val="107000"/>
              </a:lnSpc>
            </a:pPr>
            <a:r>
              <a:rPr lang="en-US" sz="2600" kern="100" dirty="0">
                <a:latin typeface="Aptos"/>
                <a:ea typeface="Aptos"/>
                <a:cs typeface="Times New Roman" panose="02020603050405020304" pitchFamily="18" charset="0"/>
              </a:rPr>
              <a:t>--that you, </a:t>
            </a:r>
            <a:endParaRPr lang="en-US" sz="2600" kern="100" dirty="0" smtClean="0">
              <a:latin typeface="Aptos"/>
              <a:ea typeface="Aptos"/>
              <a:cs typeface="Times New Roman" panose="02020603050405020304" pitchFamily="18" charset="0"/>
            </a:endParaRPr>
          </a:p>
          <a:p>
            <a:pPr algn="ctr">
              <a:lnSpc>
                <a:spcPct val="107000"/>
              </a:lnSpc>
            </a:pPr>
            <a:r>
              <a:rPr lang="en-US" sz="2600" kern="100" dirty="0" smtClean="0">
                <a:latin typeface="Aptos"/>
                <a:ea typeface="Aptos"/>
                <a:cs typeface="Times New Roman" panose="02020603050405020304" pitchFamily="18" charset="0"/>
              </a:rPr>
              <a:t>being </a:t>
            </a:r>
            <a:r>
              <a:rPr lang="en-US" sz="2600" kern="100" dirty="0">
                <a:latin typeface="Aptos"/>
                <a:ea typeface="Aptos"/>
                <a:cs typeface="Times New Roman" panose="02020603050405020304" pitchFamily="18" charset="0"/>
              </a:rPr>
              <a:t>rooted and grounded in love,</a:t>
            </a:r>
          </a:p>
          <a:p>
            <a:pPr algn="ctr">
              <a:lnSpc>
                <a:spcPct val="107000"/>
              </a:lnSpc>
            </a:pPr>
            <a:r>
              <a:rPr lang="en-US" sz="2600" kern="100" dirty="0">
                <a:latin typeface="Aptos"/>
                <a:ea typeface="Aptos"/>
                <a:cs typeface="Times New Roman" panose="02020603050405020304" pitchFamily="18" charset="0"/>
              </a:rPr>
              <a:t>(18) may have strength to comprehend with all the saints what is the breadth and length and height and depth, </a:t>
            </a:r>
          </a:p>
          <a:p>
            <a:pPr algn="ctr">
              <a:lnSpc>
                <a:spcPct val="107000"/>
              </a:lnSpc>
            </a:pPr>
            <a:r>
              <a:rPr lang="en-US" sz="2600" kern="100" dirty="0">
                <a:latin typeface="Aptos"/>
                <a:ea typeface="Aptos"/>
                <a:cs typeface="Times New Roman" panose="02020603050405020304" pitchFamily="18" charset="0"/>
              </a:rPr>
              <a:t>(19) and to know </a:t>
            </a:r>
            <a:r>
              <a:rPr lang="en-US" sz="2600" b="1" kern="100" dirty="0">
                <a:latin typeface="Aptos"/>
                <a:ea typeface="Aptos"/>
                <a:cs typeface="Times New Roman" panose="02020603050405020304" pitchFamily="18" charset="0"/>
              </a:rPr>
              <a:t>the love of Christ</a:t>
            </a:r>
            <a:r>
              <a:rPr lang="en-US" sz="2600" kern="100" dirty="0">
                <a:latin typeface="Aptos"/>
                <a:ea typeface="Aptos"/>
                <a:cs typeface="Times New Roman" panose="02020603050405020304" pitchFamily="18" charset="0"/>
              </a:rPr>
              <a:t> that surpasses knowledge, that you may be filled with </a:t>
            </a:r>
          </a:p>
          <a:p>
            <a:pPr algn="ctr">
              <a:lnSpc>
                <a:spcPct val="107000"/>
              </a:lnSpc>
            </a:pPr>
            <a:r>
              <a:rPr lang="en-US" sz="2600" b="1" kern="100" dirty="0">
                <a:latin typeface="Aptos"/>
                <a:ea typeface="Aptos"/>
                <a:cs typeface="Times New Roman" panose="02020603050405020304" pitchFamily="18" charset="0"/>
              </a:rPr>
              <a:t>all the fullness of God.</a:t>
            </a:r>
          </a:p>
          <a:p>
            <a:pPr algn="ctr">
              <a:lnSpc>
                <a:spcPct val="107000"/>
              </a:lnSpc>
            </a:pPr>
            <a:endParaRPr lang="en-US" sz="2600" kern="100" dirty="0">
              <a:latin typeface="Aptos"/>
              <a:ea typeface="Aptos"/>
              <a:cs typeface="Times New Roman" panose="02020603050405020304" pitchFamily="18" charset="0"/>
            </a:endParaRPr>
          </a:p>
          <a:p>
            <a:pPr algn="ctr">
              <a:lnSpc>
                <a:spcPct val="107000"/>
              </a:lnSpc>
            </a:pPr>
            <a:r>
              <a:rPr lang="en-US" sz="2600" b="1" kern="100" dirty="0">
                <a:latin typeface="Aptos"/>
                <a:ea typeface="Aptos"/>
                <a:cs typeface="Times New Roman" panose="02020603050405020304" pitchFamily="18" charset="0"/>
              </a:rPr>
              <a:t>(Job 11:5-9;  </a:t>
            </a:r>
            <a:r>
              <a:rPr lang="en-US" sz="2600" b="1" kern="100" dirty="0" err="1">
                <a:latin typeface="Aptos"/>
                <a:ea typeface="Aptos"/>
                <a:cs typeface="Times New Roman" panose="02020603050405020304" pitchFamily="18" charset="0"/>
              </a:rPr>
              <a:t>Jn</a:t>
            </a:r>
            <a:r>
              <a:rPr lang="en-US" sz="2600" b="1" kern="100" dirty="0">
                <a:latin typeface="Aptos"/>
                <a:ea typeface="Aptos"/>
                <a:cs typeface="Times New Roman" panose="02020603050405020304" pitchFamily="18" charset="0"/>
              </a:rPr>
              <a:t> 1:5;  14:23;   Ps 103:11; </a:t>
            </a:r>
          </a:p>
          <a:p>
            <a:pPr algn="ctr">
              <a:lnSpc>
                <a:spcPct val="107000"/>
              </a:lnSpc>
            </a:pPr>
            <a:r>
              <a:rPr lang="en-US" sz="2600" b="1" kern="100" dirty="0">
                <a:latin typeface="Aptos"/>
                <a:ea typeface="Aptos"/>
                <a:cs typeface="Times New Roman" panose="02020603050405020304" pitchFamily="18" charset="0"/>
              </a:rPr>
              <a:t> Rom 8:9,10,39;  11:33;   </a:t>
            </a:r>
            <a:endParaRPr lang="en-US" sz="2600" kern="100" dirty="0">
              <a:latin typeface="Aptos"/>
              <a:ea typeface="Aptos"/>
              <a:cs typeface="Times New Roman" panose="02020603050405020304" pitchFamily="18" charset="0"/>
            </a:endParaRPr>
          </a:p>
          <a:p>
            <a:pPr algn="ctr">
              <a:lnSpc>
                <a:spcPct val="107000"/>
              </a:lnSpc>
            </a:pPr>
            <a:r>
              <a:rPr lang="en-US" sz="2600" b="1" kern="100" dirty="0">
                <a:latin typeface="Aptos"/>
                <a:ea typeface="Aptos"/>
                <a:cs typeface="Times New Roman" panose="02020603050405020304" pitchFamily="18" charset="0"/>
              </a:rPr>
              <a:t>Gal 3:20,27;  4:9;    </a:t>
            </a:r>
            <a:r>
              <a:rPr lang="en-US" sz="2600" b="1" kern="100" dirty="0" err="1">
                <a:latin typeface="Aptos"/>
                <a:ea typeface="Aptos"/>
                <a:cs typeface="Times New Roman" panose="02020603050405020304" pitchFamily="18" charset="0"/>
              </a:rPr>
              <a:t>Php</a:t>
            </a:r>
            <a:r>
              <a:rPr lang="en-US" sz="2600" b="1" kern="100" dirty="0">
                <a:latin typeface="Aptos"/>
                <a:ea typeface="Aptos"/>
                <a:cs typeface="Times New Roman" panose="02020603050405020304" pitchFamily="18" charset="0"/>
              </a:rPr>
              <a:t> 4:7;   Col 1:23;  2:7-10)   </a:t>
            </a:r>
            <a:endParaRPr lang="en-US" sz="26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2371941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6884" y="252663"/>
            <a:ext cx="8542421" cy="6316601"/>
          </a:xfrm>
          <a:prstGeom prst="rect">
            <a:avLst/>
          </a:prstGeom>
          <a:noFill/>
        </p:spPr>
        <p:txBody>
          <a:bodyPr wrap="square" rtlCol="0">
            <a:spAutoFit/>
          </a:bodyPr>
          <a:lstStyle/>
          <a:p>
            <a:pPr algn="ctr">
              <a:lnSpc>
                <a:spcPct val="107000"/>
              </a:lnSpc>
            </a:pPr>
            <a:endParaRPr lang="en-US" sz="1400" kern="100" dirty="0">
              <a:latin typeface="Aptos"/>
              <a:ea typeface="Aptos"/>
              <a:cs typeface="Times New Roman" panose="02020603050405020304" pitchFamily="18" charset="0"/>
            </a:endParaRPr>
          </a:p>
          <a:p>
            <a:pPr algn="ctr">
              <a:lnSpc>
                <a:spcPct val="107000"/>
              </a:lnSpc>
            </a:pPr>
            <a:r>
              <a:rPr lang="en-US" sz="3600" kern="100" dirty="0">
                <a:latin typeface="Aptos"/>
                <a:ea typeface="Aptos"/>
                <a:cs typeface="Times New Roman" panose="02020603050405020304" pitchFamily="18" charset="0"/>
              </a:rPr>
              <a:t> (20) Now </a:t>
            </a:r>
            <a:r>
              <a:rPr lang="en-US" sz="3600" b="1" kern="100" dirty="0">
                <a:latin typeface="Aptos"/>
                <a:ea typeface="Aptos"/>
                <a:cs typeface="Times New Roman" panose="02020603050405020304" pitchFamily="18" charset="0"/>
              </a:rPr>
              <a:t>to him</a:t>
            </a:r>
            <a:r>
              <a:rPr lang="en-US" sz="3600" kern="100" dirty="0">
                <a:latin typeface="Aptos"/>
                <a:ea typeface="Aptos"/>
                <a:cs typeface="Times New Roman" panose="02020603050405020304" pitchFamily="18" charset="0"/>
              </a:rPr>
              <a:t> who is able to do far more abundantly than all that we ask or think, according to the power at work within us,</a:t>
            </a:r>
          </a:p>
          <a:p>
            <a:pPr algn="ctr">
              <a:lnSpc>
                <a:spcPct val="107000"/>
              </a:lnSpc>
            </a:pPr>
            <a:r>
              <a:rPr lang="en-US" sz="3600" kern="100" dirty="0">
                <a:latin typeface="Aptos"/>
                <a:ea typeface="Aptos"/>
                <a:cs typeface="Times New Roman" panose="02020603050405020304" pitchFamily="18" charset="0"/>
              </a:rPr>
              <a:t> (21) </a:t>
            </a:r>
            <a:r>
              <a:rPr lang="en-US" sz="3600" b="1" kern="100" dirty="0">
                <a:latin typeface="Aptos"/>
                <a:ea typeface="Aptos"/>
                <a:cs typeface="Times New Roman" panose="02020603050405020304" pitchFamily="18" charset="0"/>
              </a:rPr>
              <a:t>to him be glory in the church and in Christ Jesus</a:t>
            </a:r>
            <a:r>
              <a:rPr lang="en-US" sz="3600" kern="100" dirty="0">
                <a:latin typeface="Aptos"/>
                <a:ea typeface="Aptos"/>
                <a:cs typeface="Times New Roman" panose="02020603050405020304" pitchFamily="18" charset="0"/>
              </a:rPr>
              <a:t> throughout all generations, forever and ever. Amen</a:t>
            </a:r>
            <a:r>
              <a:rPr lang="en-US" sz="3600" kern="100" dirty="0" smtClean="0">
                <a:latin typeface="Aptos"/>
                <a:ea typeface="Aptos"/>
                <a:cs typeface="Times New Roman" panose="02020603050405020304" pitchFamily="18" charset="0"/>
              </a:rPr>
              <a:t>.</a:t>
            </a:r>
          </a:p>
          <a:p>
            <a:pPr algn="ctr">
              <a:lnSpc>
                <a:spcPct val="107000"/>
              </a:lnSpc>
            </a:pPr>
            <a:endParaRPr lang="en-US" sz="3600" kern="100" dirty="0">
              <a:latin typeface="Aptos"/>
              <a:ea typeface="Aptos"/>
              <a:cs typeface="Times New Roman" panose="02020603050405020304" pitchFamily="18" charset="0"/>
            </a:endParaRPr>
          </a:p>
          <a:p>
            <a:pPr algn="ctr">
              <a:lnSpc>
                <a:spcPct val="107000"/>
              </a:lnSpc>
            </a:pPr>
            <a:r>
              <a:rPr lang="en-US" sz="3600" b="1" kern="100" dirty="0">
                <a:latin typeface="Aptos"/>
                <a:ea typeface="Aptos"/>
                <a:cs typeface="Times New Roman" panose="02020603050405020304" pitchFamily="18" charset="0"/>
              </a:rPr>
              <a:t>(1 Ki 3:13;   Rom 11:36;  16:25-27;                   1 </a:t>
            </a:r>
            <a:r>
              <a:rPr lang="en-US" sz="3600" b="1" kern="100" dirty="0" err="1">
                <a:latin typeface="Aptos"/>
                <a:ea typeface="Aptos"/>
                <a:cs typeface="Times New Roman" panose="02020603050405020304" pitchFamily="18" charset="0"/>
              </a:rPr>
              <a:t>Cor</a:t>
            </a:r>
            <a:r>
              <a:rPr lang="en-US" sz="3600" b="1" kern="100" dirty="0">
                <a:latin typeface="Aptos"/>
                <a:ea typeface="Aptos"/>
                <a:cs typeface="Times New Roman" panose="02020603050405020304" pitchFamily="18" charset="0"/>
              </a:rPr>
              <a:t> 9:8;  1 Tim 1:17;  Jude 24-25)</a:t>
            </a:r>
            <a:endParaRPr lang="en-US" sz="36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4100129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357" y="357377"/>
            <a:ext cx="8698831" cy="6002990"/>
          </a:xfrm>
          <a:prstGeom prst="rect">
            <a:avLst/>
          </a:prstGeom>
          <a:noFill/>
        </p:spPr>
        <p:txBody>
          <a:bodyPr wrap="square" rtlCol="0">
            <a:spAutoFit/>
          </a:bodyPr>
          <a:lstStyle/>
          <a:p>
            <a:pPr algn="ctr">
              <a:lnSpc>
                <a:spcPct val="107000"/>
              </a:lnSpc>
            </a:pPr>
            <a:r>
              <a:rPr lang="en-US" sz="2400" b="1" u="sng" kern="100" dirty="0">
                <a:latin typeface="Aptos"/>
                <a:ea typeface="Aptos"/>
                <a:cs typeface="Times New Roman" panose="02020603050405020304" pitchFamily="18" charset="0"/>
              </a:rPr>
              <a:t>STUDY HELPS </a:t>
            </a:r>
          </a:p>
          <a:p>
            <a:pPr indent="228600" algn="just">
              <a:lnSpc>
                <a:spcPct val="107000"/>
              </a:lnSpc>
            </a:pPr>
            <a:r>
              <a:rPr lang="en-US" sz="2400" kern="0" dirty="0">
                <a:latin typeface="Arial" panose="020B0604020202020204" pitchFamily="34" charset="0"/>
                <a:ea typeface="Aptos"/>
                <a:cs typeface="Times New Roman" panose="02020603050405020304" pitchFamily="18" charset="0"/>
              </a:rPr>
              <a:t> </a:t>
            </a:r>
            <a:endParaRPr lang="en-US" sz="2400" kern="100" dirty="0">
              <a:latin typeface="Aptos"/>
              <a:ea typeface="Aptos"/>
              <a:cs typeface="Times New Roman" panose="02020603050405020304" pitchFamily="18" charset="0"/>
            </a:endParaRPr>
          </a:p>
          <a:p>
            <a:pPr marL="0" marR="0" indent="228600" algn="ctr">
              <a:lnSpc>
                <a:spcPct val="107000"/>
              </a:lnSpc>
              <a:spcBef>
                <a:spcPts val="0"/>
              </a:spcBef>
              <a:spcAft>
                <a:spcPts val="0"/>
              </a:spcAft>
            </a:pPr>
            <a:r>
              <a:rPr lang="en-US" sz="2400" b="1" u="sng" kern="0" dirty="0">
                <a:effectLst/>
                <a:latin typeface="Arial" panose="020B0604020202020204" pitchFamily="34" charset="0"/>
                <a:ea typeface="Aptos" panose="020B0004020202020204" pitchFamily="34" charset="0"/>
                <a:cs typeface="Times New Roman" panose="02020603050405020304" pitchFamily="18" charset="0"/>
              </a:rPr>
              <a:t>PART 2 THE APOSTLES’ CREED – Large Catechism</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Bef>
                <a:spcPts val="0"/>
              </a:spcBef>
              <a:spcAft>
                <a:spcPts val="0"/>
              </a:spcAft>
            </a:pPr>
            <a:r>
              <a:rPr lang="en-US" sz="24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2400" i="1" kern="0" dirty="0">
                <a:effectLst/>
                <a:latin typeface="Arial" panose="020B0604020202020204" pitchFamily="34" charset="0"/>
                <a:ea typeface="Aptos" panose="020B0004020202020204" pitchFamily="34" charset="0"/>
                <a:cs typeface="Times New Roman" panose="02020603050405020304" pitchFamily="18" charset="0"/>
              </a:rPr>
              <a:t>Note: The Ten Commandments show us what we are and are not to do, but the Creed shows us the One who creates, redeems, and sanctifies us. Luther broke with long-standing Church tradition by dividing the Creed into three main portions. Prior to Luther’s time the Creed had been divided into twelve parts. This division was based on the legend that each apostle had contributed one part of the Creed. Luther does away with such foolish speculation and focuses properly on each person of the Holy Trinity: Father, Son, and Holy Spirit. (See the Nicene and Athanasian Creeds; AC I and III; SA I; SA II I; SC II; FC Ep VIII and FC SD VIII.)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03186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303" y="186629"/>
            <a:ext cx="8753393" cy="6343147"/>
          </a:xfrm>
          <a:prstGeom prst="rect">
            <a:avLst/>
          </a:prstGeom>
          <a:noFill/>
        </p:spPr>
        <p:txBody>
          <a:bodyPr wrap="square" rtlCol="0">
            <a:spAutoFit/>
          </a:bodyPr>
          <a:lstStyle/>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[1] So far we have heard the first part of Christian doctrine. We have seen all that </a:t>
            </a:r>
            <a:r>
              <a:rPr lang="en-US" sz="1200" b="1" kern="0" dirty="0">
                <a:effectLst/>
                <a:latin typeface="Arial" panose="020B0604020202020204" pitchFamily="34" charset="0"/>
                <a:ea typeface="Aptos" panose="020B0004020202020204" pitchFamily="34" charset="0"/>
                <a:cs typeface="Times New Roman" panose="02020603050405020304" pitchFamily="18" charset="0"/>
              </a:rPr>
              <a:t>God</a:t>
            </a:r>
            <a:r>
              <a:rPr lang="en-US" sz="1200" kern="0" dirty="0">
                <a:effectLst/>
                <a:latin typeface="Arial" panose="020B0604020202020204" pitchFamily="34" charset="0"/>
                <a:ea typeface="Aptos" panose="020B0004020202020204" pitchFamily="34" charset="0"/>
                <a:cs typeface="Times New Roman" panose="02020603050405020304" pitchFamily="18" charset="0"/>
              </a:rPr>
              <a:t> wants us to do or not to do. Now there properly follows the Creed, which sets forth to us everything that we must expect and receive from </a:t>
            </a:r>
            <a:r>
              <a:rPr lang="en-US" sz="1200" b="1" kern="0" dirty="0">
                <a:effectLst/>
                <a:latin typeface="Arial" panose="020B0604020202020204" pitchFamily="34" charset="0"/>
                <a:ea typeface="Aptos" panose="020B0004020202020204" pitchFamily="34" charset="0"/>
                <a:cs typeface="Times New Roman" panose="02020603050405020304" pitchFamily="18" charset="0"/>
              </a:rPr>
              <a:t>God.</a:t>
            </a:r>
            <a:r>
              <a:rPr lang="en-US" sz="1200" kern="0" dirty="0">
                <a:effectLst/>
                <a:latin typeface="Arial" panose="020B0604020202020204" pitchFamily="34" charset="0"/>
                <a:ea typeface="Aptos" panose="020B0004020202020204" pitchFamily="34" charset="0"/>
                <a:cs typeface="Times New Roman" panose="02020603050405020304" pitchFamily="18" charset="0"/>
              </a:rPr>
              <a:t> </a:t>
            </a:r>
            <a:r>
              <a:rPr lang="en-US" sz="1200" b="1" kern="0" dirty="0">
                <a:effectLst/>
                <a:latin typeface="Arial" panose="020B0604020202020204" pitchFamily="34" charset="0"/>
                <a:ea typeface="Aptos" panose="020B0004020202020204" pitchFamily="34" charset="0"/>
                <a:cs typeface="Times New Roman" panose="02020603050405020304" pitchFamily="18" charset="0"/>
              </a:rPr>
              <a:t>To state it quite briefly, the Creed teaches us to know Him fully</a:t>
            </a:r>
            <a:r>
              <a:rPr lang="en-US" sz="1200" kern="0" dirty="0">
                <a:effectLst/>
                <a:latin typeface="Arial" panose="020B0604020202020204" pitchFamily="34" charset="0"/>
                <a:ea typeface="Aptos" panose="020B0004020202020204" pitchFamily="34" charset="0"/>
                <a:cs typeface="Times New Roman" panose="02020603050405020304" pitchFamily="18" charset="0"/>
              </a:rPr>
              <a:t> </a:t>
            </a:r>
            <a:r>
              <a:rPr lang="en-US" sz="1200" b="1" kern="0" dirty="0">
                <a:effectLst/>
                <a:latin typeface="Arial" panose="020B0604020202020204" pitchFamily="34" charset="0"/>
                <a:ea typeface="Aptos" panose="020B0004020202020204" pitchFamily="34" charset="0"/>
                <a:cs typeface="Times New Roman" panose="02020603050405020304" pitchFamily="18" charset="0"/>
              </a:rPr>
              <a:t>[Ephesians 3: 19].</a:t>
            </a:r>
            <a:r>
              <a:rPr lang="en-US"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[2] This is intended to help us do what we ought to do according to the Ten Commandments. For (as said above) the Ten Commandments are set so high that all human ability is far too feeble and weak to keep them. Therefore, it is just as necessary to learn this part of Christian doctrine as to learn the former. Then we may know how to attain what they command, both where and how to receive such power.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[3] For if we could by our own powers keep the Ten Commandments as they should be kept, we would need nothing further, neither the Creed nor the Lord’s Prayer.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[4] But before we explain this advantage and necessity of the Creed, it is enough at first for the simpleminded to learn to comprehend and understand the Creed itself.</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[5] In the first place, the Creed has until now been divided into twelve articles. Yet, if all the doctrinal points that are written in the Scriptures and that belong to the Creed were to be distinctly set forth, there would be far more articles. They could not all be clearly expressed in so few words.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[6] But to make the Creed most easily and clearly understood as it is to be taught to children, we shall briefly sum up the entire Creed in three chief articles, according to the three persons in the Godhead [Colossians 2: 9]. Everything that we believe is related to these three persons. So the First Article, about </a:t>
            </a:r>
            <a:r>
              <a:rPr lang="en-US" sz="1200" b="1" kern="0" dirty="0">
                <a:effectLst/>
                <a:latin typeface="Arial" panose="020B0604020202020204" pitchFamily="34" charset="0"/>
                <a:ea typeface="Aptos" panose="020B0004020202020204" pitchFamily="34" charset="0"/>
                <a:cs typeface="Times New Roman" panose="02020603050405020304" pitchFamily="18" charset="0"/>
              </a:rPr>
              <a:t>God the Father,</a:t>
            </a:r>
            <a:r>
              <a:rPr lang="en-US" sz="1200" kern="0" dirty="0">
                <a:effectLst/>
                <a:latin typeface="Arial" panose="020B0604020202020204" pitchFamily="34" charset="0"/>
                <a:ea typeface="Aptos" panose="020B0004020202020204" pitchFamily="34" charset="0"/>
                <a:cs typeface="Times New Roman" panose="02020603050405020304" pitchFamily="18" charset="0"/>
              </a:rPr>
              <a:t> explains creation. The Second Article, about </a:t>
            </a:r>
            <a:r>
              <a:rPr lang="en-US" sz="1200" b="1" kern="0" dirty="0">
                <a:effectLst/>
                <a:latin typeface="Arial" panose="020B0604020202020204" pitchFamily="34" charset="0"/>
                <a:ea typeface="Aptos" panose="020B0004020202020204" pitchFamily="34" charset="0"/>
                <a:cs typeface="Times New Roman" panose="02020603050405020304" pitchFamily="18" charset="0"/>
              </a:rPr>
              <a:t>the Son,</a:t>
            </a:r>
            <a:r>
              <a:rPr lang="en-US" sz="1200" kern="0" dirty="0">
                <a:effectLst/>
                <a:latin typeface="Arial" panose="020B0604020202020204" pitchFamily="34" charset="0"/>
                <a:ea typeface="Aptos" panose="020B0004020202020204" pitchFamily="34" charset="0"/>
                <a:cs typeface="Times New Roman" panose="02020603050405020304" pitchFamily="18" charset="0"/>
              </a:rPr>
              <a:t> explains redemption. And the Third, about </a:t>
            </a:r>
            <a:r>
              <a:rPr lang="en-US" sz="1200" b="1" kern="0" dirty="0">
                <a:effectLst/>
                <a:latin typeface="Arial" panose="020B0604020202020204" pitchFamily="34" charset="0"/>
                <a:ea typeface="Aptos" panose="020B0004020202020204" pitchFamily="34" charset="0"/>
                <a:cs typeface="Times New Roman" panose="02020603050405020304" pitchFamily="18" charset="0"/>
              </a:rPr>
              <a:t>the Holy Spirit,</a:t>
            </a:r>
            <a:r>
              <a:rPr lang="en-US" sz="1200" kern="0" dirty="0">
                <a:effectLst/>
                <a:latin typeface="Arial" panose="020B0604020202020204" pitchFamily="34" charset="0"/>
                <a:ea typeface="Aptos" panose="020B0004020202020204" pitchFamily="34" charset="0"/>
                <a:cs typeface="Times New Roman" panose="02020603050405020304" pitchFamily="18" charset="0"/>
              </a:rPr>
              <a:t> explains sanctification.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[7] We present them as though the Creed were briefly summarized in so many words: I believe in </a:t>
            </a:r>
            <a:r>
              <a:rPr lang="en-US" sz="1200" b="1" kern="0" dirty="0">
                <a:effectLst/>
                <a:latin typeface="Arial" panose="020B0604020202020204" pitchFamily="34" charset="0"/>
                <a:ea typeface="Aptos" panose="020B0004020202020204" pitchFamily="34" charset="0"/>
                <a:cs typeface="Times New Roman" panose="02020603050405020304" pitchFamily="18" charset="0"/>
              </a:rPr>
              <a:t>God the Father,</a:t>
            </a:r>
            <a:r>
              <a:rPr lang="en-US" sz="1200" kern="0" dirty="0">
                <a:effectLst/>
                <a:latin typeface="Arial" panose="020B0604020202020204" pitchFamily="34" charset="0"/>
                <a:ea typeface="Aptos" panose="020B0004020202020204" pitchFamily="34" charset="0"/>
                <a:cs typeface="Times New Roman" panose="02020603050405020304" pitchFamily="18" charset="0"/>
              </a:rPr>
              <a:t> who has created me; I believe in </a:t>
            </a:r>
            <a:r>
              <a:rPr lang="en-US" sz="1200" b="1" kern="0" dirty="0">
                <a:effectLst/>
                <a:latin typeface="Arial" panose="020B0604020202020204" pitchFamily="34" charset="0"/>
                <a:ea typeface="Aptos" panose="020B0004020202020204" pitchFamily="34" charset="0"/>
                <a:cs typeface="Times New Roman" panose="02020603050405020304" pitchFamily="18" charset="0"/>
              </a:rPr>
              <a:t>God the Son,</a:t>
            </a:r>
            <a:r>
              <a:rPr lang="en-US" sz="1200" kern="0" dirty="0">
                <a:effectLst/>
                <a:latin typeface="Arial" panose="020B0604020202020204" pitchFamily="34" charset="0"/>
                <a:ea typeface="Aptos" panose="020B0004020202020204" pitchFamily="34" charset="0"/>
                <a:cs typeface="Times New Roman" panose="02020603050405020304" pitchFamily="18" charset="0"/>
              </a:rPr>
              <a:t> who has redeemed me; I believe in </a:t>
            </a:r>
            <a:r>
              <a:rPr lang="en-US" sz="1200" b="1" kern="0" dirty="0">
                <a:effectLst/>
                <a:latin typeface="Arial" panose="020B0604020202020204" pitchFamily="34" charset="0"/>
                <a:ea typeface="Aptos" panose="020B0004020202020204" pitchFamily="34" charset="0"/>
                <a:cs typeface="Times New Roman" panose="02020603050405020304" pitchFamily="18" charset="0"/>
              </a:rPr>
              <a:t>the Holy Spirit,</a:t>
            </a:r>
            <a:r>
              <a:rPr lang="en-US" sz="1200" kern="0" dirty="0">
                <a:effectLst/>
                <a:latin typeface="Arial" panose="020B0604020202020204" pitchFamily="34" charset="0"/>
                <a:ea typeface="Aptos" panose="020B0004020202020204" pitchFamily="34" charset="0"/>
                <a:cs typeface="Times New Roman" panose="02020603050405020304" pitchFamily="18" charset="0"/>
              </a:rPr>
              <a:t> who sanctifies me. </a:t>
            </a:r>
            <a:r>
              <a:rPr lang="en-US" sz="1200" b="1" kern="0" dirty="0">
                <a:effectLst/>
                <a:latin typeface="Arial" panose="020B0604020202020204" pitchFamily="34" charset="0"/>
                <a:ea typeface="Aptos" panose="020B0004020202020204" pitchFamily="34" charset="0"/>
                <a:cs typeface="Times New Roman" panose="02020603050405020304" pitchFamily="18" charset="0"/>
              </a:rPr>
              <a:t>One God </a:t>
            </a:r>
            <a:r>
              <a:rPr lang="en-US" sz="1200" kern="0" dirty="0">
                <a:effectLst/>
                <a:latin typeface="Arial" panose="020B0604020202020204" pitchFamily="34" charset="0"/>
                <a:ea typeface="Aptos" panose="020B0004020202020204" pitchFamily="34" charset="0"/>
                <a:cs typeface="Times New Roman" panose="02020603050405020304" pitchFamily="18" charset="0"/>
              </a:rPr>
              <a:t>and one faith, but three persons.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[8] Therefore, three articles or confessions. Let us go over the words briefly.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Bef>
                <a:spcPts val="0"/>
              </a:spcBef>
              <a:spcAft>
                <a:spcPts val="0"/>
              </a:spcAft>
            </a:pPr>
            <a:r>
              <a:rPr lang="en-US" sz="1000" i="1" kern="0" dirty="0">
                <a:effectLst/>
                <a:latin typeface="Arial" panose="020B0604020202020204" pitchFamily="34" charset="0"/>
                <a:ea typeface="Aptos" panose="020B0004020202020204" pitchFamily="34" charset="0"/>
                <a:cs typeface="Times New Roman" panose="02020603050405020304" pitchFamily="18" charset="0"/>
              </a:rPr>
              <a:t>Concordia Publishing House. Concordia: The Lutheran Confessions-A Readers Edition of the Book of Concord - 2nd edition (pp. 398-399). Concordia Publishing. Kindle Edition.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84485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72225AF-B9EE-2715-91CF-10DBF44D148F}"/>
              </a:ext>
            </a:extLst>
          </p:cNvPr>
          <p:cNvSpPr txBox="1"/>
          <p:nvPr/>
        </p:nvSpPr>
        <p:spPr>
          <a:xfrm>
            <a:off x="180474" y="538158"/>
            <a:ext cx="8879305" cy="5633209"/>
          </a:xfrm>
          <a:prstGeom prst="rect">
            <a:avLst/>
          </a:prstGeom>
          <a:noFill/>
        </p:spPr>
        <p:txBody>
          <a:bodyPr wrap="square" rtlCol="0">
            <a:spAutoFit/>
          </a:bodyPr>
          <a:lstStyle/>
          <a:p>
            <a:pPr algn="ctr">
              <a:spcBef>
                <a:spcPts val="530"/>
              </a:spcBef>
              <a:spcAft>
                <a:spcPts val="530"/>
              </a:spcAft>
              <a:tabLst>
                <a:tab pos="133350" algn="l"/>
                <a:tab pos="266700" algn="l"/>
                <a:tab pos="400050" algn="l"/>
                <a:tab pos="533400" algn="l"/>
                <a:tab pos="666750" algn="l"/>
                <a:tab pos="800100" algn="l"/>
                <a:tab pos="933450" algn="l"/>
                <a:tab pos="1066800" algn="l"/>
                <a:tab pos="1200150" algn="l"/>
                <a:tab pos="1333500" algn="l"/>
                <a:tab pos="1466850" algn="l"/>
              </a:tabLst>
            </a:pPr>
            <a:r>
              <a:rPr lang="en-US" sz="3200" b="1" u="sng" dirty="0">
                <a:solidFill>
                  <a:srgbClr val="000000"/>
                </a:solidFill>
                <a:latin typeface="Aptos" panose="020B0004020202020204"/>
                <a:ea typeface="Times New Roman" panose="02020603050405020304" pitchFamily="18" charset="0"/>
              </a:rPr>
              <a:t>LIFE APPLICATION:</a:t>
            </a:r>
            <a:endParaRPr lang="en-US" sz="3200" dirty="0">
              <a:solidFill>
                <a:srgbClr val="000000"/>
              </a:solidFill>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0"/>
              </a:spcAft>
            </a:pPr>
            <a:r>
              <a:rPr lang="en-US" sz="3200" kern="100" dirty="0">
                <a:effectLst/>
                <a:latin typeface="Arial" panose="020B0604020202020204" pitchFamily="34" charset="0"/>
                <a:ea typeface="Aptos" panose="020B0004020202020204" pitchFamily="34" charset="0"/>
                <a:cs typeface="Times New Roman" panose="02020603050405020304" pitchFamily="18" charset="0"/>
              </a:rPr>
              <a:t>Now </a:t>
            </a:r>
            <a:r>
              <a:rPr lang="en-US" sz="3200" b="1" kern="100" dirty="0">
                <a:effectLst/>
                <a:latin typeface="Arial" panose="020B0604020202020204" pitchFamily="34" charset="0"/>
                <a:ea typeface="Aptos" panose="020B0004020202020204" pitchFamily="34" charset="0"/>
                <a:cs typeface="Times New Roman" panose="02020603050405020304" pitchFamily="18" charset="0"/>
              </a:rPr>
              <a:t>to him</a:t>
            </a:r>
            <a:r>
              <a:rPr lang="en-US" sz="3200" kern="100" dirty="0">
                <a:effectLst/>
                <a:latin typeface="Arial" panose="020B0604020202020204" pitchFamily="34" charset="0"/>
                <a:ea typeface="Aptos" panose="020B0004020202020204" pitchFamily="34" charset="0"/>
                <a:cs typeface="Times New Roman" panose="02020603050405020304" pitchFamily="18" charset="0"/>
              </a:rPr>
              <a:t> who is able to do far more abundantly than all that we ask or think,</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3200" kern="100" dirty="0">
                <a:effectLst/>
                <a:latin typeface="Arial" panose="020B0604020202020204" pitchFamily="34" charset="0"/>
                <a:ea typeface="Aptos" panose="020B0004020202020204" pitchFamily="34" charset="0"/>
                <a:cs typeface="Times New Roman" panose="02020603050405020304" pitchFamily="18" charset="0"/>
              </a:rPr>
              <a:t> according to the power at work within us,</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spcBef>
                <a:spcPts val="530"/>
              </a:spcBef>
              <a:spcAft>
                <a:spcPts val="530"/>
              </a:spcAft>
              <a:tabLst>
                <a:tab pos="133350" algn="l"/>
                <a:tab pos="266700" algn="l"/>
                <a:tab pos="400050" algn="l"/>
                <a:tab pos="533400" algn="l"/>
                <a:tab pos="666750" algn="l"/>
                <a:tab pos="800100" algn="l"/>
                <a:tab pos="933450" algn="l"/>
                <a:tab pos="1066800" algn="l"/>
                <a:tab pos="1200150" algn="l"/>
                <a:tab pos="1333500" algn="l"/>
                <a:tab pos="1466850" algn="l"/>
              </a:tabLst>
            </a:pPr>
            <a:r>
              <a:rPr lang="en-US" sz="3200" dirty="0">
                <a:solidFill>
                  <a:srgbClr val="000000"/>
                </a:solidFill>
                <a:effectLst/>
                <a:latin typeface="Arial" panose="020B0604020202020204" pitchFamily="34" charset="0"/>
                <a:ea typeface="Times New Roman" panose="02020603050405020304" pitchFamily="18" charset="0"/>
              </a:rPr>
              <a:t> </a:t>
            </a:r>
            <a:r>
              <a:rPr lang="en-US" sz="3200" b="1" dirty="0">
                <a:solidFill>
                  <a:srgbClr val="000000"/>
                </a:solidFill>
                <a:effectLst/>
                <a:latin typeface="Arial" panose="020B0604020202020204" pitchFamily="34" charset="0"/>
                <a:ea typeface="Times New Roman" panose="02020603050405020304" pitchFamily="18" charset="0"/>
              </a:rPr>
              <a:t>to him be glory in the church and in Christ Jesus</a:t>
            </a:r>
            <a:endParaRPr lang="en-US" sz="3200" dirty="0">
              <a:solidFill>
                <a:srgbClr val="000000"/>
              </a:solidFill>
              <a:effectLst/>
              <a:latin typeface="Times New Roman" panose="02020603050405020304" pitchFamily="18" charset="0"/>
              <a:ea typeface="Times New Roman" panose="02020603050405020304" pitchFamily="18" charset="0"/>
            </a:endParaRPr>
          </a:p>
          <a:p>
            <a:pPr marL="0" marR="0" algn="ctr">
              <a:spcBef>
                <a:spcPts val="530"/>
              </a:spcBef>
              <a:spcAft>
                <a:spcPts val="530"/>
              </a:spcAft>
              <a:tabLst>
                <a:tab pos="133350" algn="l"/>
                <a:tab pos="266700" algn="l"/>
                <a:tab pos="400050" algn="l"/>
                <a:tab pos="533400" algn="l"/>
                <a:tab pos="666750" algn="l"/>
                <a:tab pos="800100" algn="l"/>
                <a:tab pos="933450" algn="l"/>
                <a:tab pos="1066800" algn="l"/>
                <a:tab pos="1200150" algn="l"/>
                <a:tab pos="1333500" algn="l"/>
                <a:tab pos="1466850" algn="l"/>
              </a:tabLst>
            </a:pPr>
            <a:r>
              <a:rPr lang="en-US" sz="3200" dirty="0">
                <a:solidFill>
                  <a:srgbClr val="000000"/>
                </a:solidFill>
                <a:effectLst/>
                <a:latin typeface="Arial" panose="020B0604020202020204" pitchFamily="34" charset="0"/>
                <a:ea typeface="Times New Roman" panose="02020603050405020304" pitchFamily="18" charset="0"/>
              </a:rPr>
              <a:t> throughout all generations, forever!</a:t>
            </a:r>
            <a:endParaRPr lang="en-US" sz="3200" dirty="0">
              <a:solidFill>
                <a:srgbClr val="000000"/>
              </a:solidFill>
              <a:effectLst/>
              <a:latin typeface="Times New Roman" panose="02020603050405020304" pitchFamily="18" charset="0"/>
              <a:ea typeface="Times New Roman" panose="02020603050405020304" pitchFamily="18" charset="0"/>
            </a:endParaRPr>
          </a:p>
          <a:p>
            <a:pPr marL="0" marR="0" algn="ctr">
              <a:spcBef>
                <a:spcPts val="530"/>
              </a:spcBef>
              <a:spcAft>
                <a:spcPts val="530"/>
              </a:spcAft>
              <a:tabLst>
                <a:tab pos="133350" algn="l"/>
                <a:tab pos="266700" algn="l"/>
                <a:tab pos="400050" algn="l"/>
                <a:tab pos="533400" algn="l"/>
                <a:tab pos="666750" algn="l"/>
                <a:tab pos="800100" algn="l"/>
                <a:tab pos="933450" algn="l"/>
                <a:tab pos="1066800" algn="l"/>
                <a:tab pos="1200150" algn="l"/>
                <a:tab pos="1333500" algn="l"/>
                <a:tab pos="1466850" algn="l"/>
              </a:tabLst>
            </a:pPr>
            <a:r>
              <a:rPr lang="en-US" sz="3200" dirty="0">
                <a:solidFill>
                  <a:srgbClr val="000000"/>
                </a:solidFill>
                <a:effectLst/>
                <a:latin typeface="Arial" panose="020B0604020202020204" pitchFamily="34" charset="0"/>
                <a:ea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endParaRPr>
          </a:p>
          <a:p>
            <a:pPr marL="0" marR="0" algn="ctr">
              <a:spcBef>
                <a:spcPts val="530"/>
              </a:spcBef>
              <a:spcAft>
                <a:spcPts val="530"/>
              </a:spcAft>
              <a:tabLst>
                <a:tab pos="133350" algn="l"/>
                <a:tab pos="266700" algn="l"/>
                <a:tab pos="400050" algn="l"/>
                <a:tab pos="533400" algn="l"/>
                <a:tab pos="666750" algn="l"/>
                <a:tab pos="800100" algn="l"/>
                <a:tab pos="933450" algn="l"/>
                <a:tab pos="1066800" algn="l"/>
                <a:tab pos="1200150" algn="l"/>
                <a:tab pos="1333500" algn="l"/>
                <a:tab pos="1466850" algn="l"/>
              </a:tabLst>
            </a:pPr>
            <a:r>
              <a:rPr lang="en-US" sz="3200" dirty="0">
                <a:solidFill>
                  <a:srgbClr val="000000"/>
                </a:solidFill>
                <a:effectLst/>
                <a:latin typeface="Arial" panose="020B0604020202020204" pitchFamily="34" charset="0"/>
                <a:ea typeface="Times New Roman" panose="02020603050405020304" pitchFamily="18" charset="0"/>
              </a:rPr>
              <a:t>In view of this, what does this say about being more bold in our prayer lives?</a:t>
            </a:r>
            <a:endParaRPr lang="en-US" sz="3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8132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78C9980-B5E4-45F3-6540-1BAE81B1148D}"/>
              </a:ext>
            </a:extLst>
          </p:cNvPr>
          <p:cNvPicPr>
            <a:picLocks noChangeAspect="1"/>
          </p:cNvPicPr>
          <p:nvPr/>
        </p:nvPicPr>
        <p:blipFill>
          <a:blip r:embed="rId2"/>
          <a:stretch>
            <a:fillRect/>
          </a:stretch>
        </p:blipFill>
        <p:spPr>
          <a:xfrm>
            <a:off x="202019" y="0"/>
            <a:ext cx="8941981" cy="6858000"/>
          </a:xfrm>
          <a:prstGeom prst="rect">
            <a:avLst/>
          </a:prstGeom>
        </p:spPr>
      </p:pic>
    </p:spTree>
    <p:extLst>
      <p:ext uri="{BB962C8B-B14F-4D97-AF65-F5344CB8AC3E}">
        <p14:creationId xmlns:p14="http://schemas.microsoft.com/office/powerpoint/2010/main" val="67371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C33773F-2E45-7FE2-7E5F-F6035348743A}"/>
              </a:ext>
            </a:extLst>
          </p:cNvPr>
          <p:cNvPicPr>
            <a:picLocks noChangeAspect="1"/>
          </p:cNvPicPr>
          <p:nvPr/>
        </p:nvPicPr>
        <p:blipFill>
          <a:blip r:embed="rId2"/>
          <a:stretch>
            <a:fillRect/>
          </a:stretch>
        </p:blipFill>
        <p:spPr>
          <a:xfrm>
            <a:off x="1441432" y="298432"/>
            <a:ext cx="6261135" cy="6261135"/>
          </a:xfrm>
          <a:prstGeom prst="rect">
            <a:avLst/>
          </a:prstGeom>
        </p:spPr>
      </p:pic>
      <p:sp>
        <p:nvSpPr>
          <p:cNvPr id="2" name="Title 1">
            <a:extLst>
              <a:ext uri="{FF2B5EF4-FFF2-40B4-BE49-F238E27FC236}">
                <a16:creationId xmlns="" xmlns:a16="http://schemas.microsoft.com/office/drawing/2014/main" id="{9197F05B-E565-BE9C-686C-B16AC762D262}"/>
              </a:ext>
            </a:extLst>
          </p:cNvPr>
          <p:cNvSpPr>
            <a:spLocks noGrp="1"/>
          </p:cNvSpPr>
          <p:nvPr>
            <p:ph type="ctrTitle"/>
          </p:nvPr>
        </p:nvSpPr>
        <p:spPr/>
        <p:txBody>
          <a:bodyPr/>
          <a:lstStyle/>
          <a:p>
            <a:endParaRPr lang="en-US" dirty="0"/>
          </a:p>
        </p:txBody>
      </p:sp>
      <p:sp>
        <p:nvSpPr>
          <p:cNvPr id="3" name="Subtitle 2">
            <a:extLst>
              <a:ext uri="{FF2B5EF4-FFF2-40B4-BE49-F238E27FC236}">
                <a16:creationId xmlns="" xmlns:a16="http://schemas.microsoft.com/office/drawing/2014/main" id="{152A17D3-5737-DC4A-6F1C-12B466ABDD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76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8C38A-1765-9AAD-A779-E69CEDC85E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 xmlns:a16="http://schemas.microsoft.com/office/drawing/2014/main" id="{D2D2928F-1EA6-AE67-1CC7-66948E12FD6B}"/>
              </a:ext>
            </a:extLst>
          </p:cNvPr>
          <p:cNvPicPr>
            <a:picLocks noGrp="1" noChangeAspect="1"/>
          </p:cNvPicPr>
          <p:nvPr>
            <p:ph idx="1"/>
          </p:nvPr>
        </p:nvPicPr>
        <p:blipFill>
          <a:blip r:embed="rId2"/>
          <a:stretch>
            <a:fillRect/>
          </a:stretch>
        </p:blipFill>
        <p:spPr>
          <a:xfrm>
            <a:off x="1375604" y="209476"/>
            <a:ext cx="5992757" cy="5992757"/>
          </a:xfrm>
          <a:prstGeom prst="rect">
            <a:avLst/>
          </a:prstGeom>
        </p:spPr>
      </p:pic>
    </p:spTree>
    <p:extLst>
      <p:ext uri="{BB962C8B-B14F-4D97-AF65-F5344CB8AC3E}">
        <p14:creationId xmlns:p14="http://schemas.microsoft.com/office/powerpoint/2010/main" val="401215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1101" y="192505"/>
            <a:ext cx="8321869" cy="5546558"/>
          </a:xfrm>
          <a:prstGeom prst="rect">
            <a:avLst/>
          </a:prstGeom>
        </p:spPr>
      </p:pic>
      <p:sp>
        <p:nvSpPr>
          <p:cNvPr id="5" name="TextBox 4"/>
          <p:cNvSpPr txBox="1"/>
          <p:nvPr/>
        </p:nvSpPr>
        <p:spPr>
          <a:xfrm>
            <a:off x="451100" y="5907506"/>
            <a:ext cx="8321869" cy="646331"/>
          </a:xfrm>
          <a:prstGeom prst="rect">
            <a:avLst/>
          </a:prstGeom>
          <a:noFill/>
        </p:spPr>
        <p:txBody>
          <a:bodyPr wrap="square" rtlCol="0">
            <a:spAutoFit/>
          </a:bodyPr>
          <a:lstStyle/>
          <a:p>
            <a:pPr algn="ctr"/>
            <a:r>
              <a:rPr lang="en-US" b="1" u="sng" dirty="0"/>
              <a:t>Vicar Ryan Mills was at Trinity Lutheran from 2003-2004</a:t>
            </a:r>
            <a:endParaRPr lang="en-US" dirty="0"/>
          </a:p>
          <a:p>
            <a:pPr algn="ctr"/>
            <a:r>
              <a:rPr lang="en-US" b="1" u="sng" dirty="0" smtClean="0"/>
              <a:t>https</a:t>
            </a:r>
            <a:r>
              <a:rPr lang="en-US" b="1" u="sng" dirty="0"/>
              <a:t>://www.lcms.org/ministry-to-the-armed-forces</a:t>
            </a:r>
            <a:endParaRPr lang="en-US" dirty="0"/>
          </a:p>
        </p:txBody>
      </p:sp>
    </p:spTree>
    <p:extLst>
      <p:ext uri="{BB962C8B-B14F-4D97-AF65-F5344CB8AC3E}">
        <p14:creationId xmlns:p14="http://schemas.microsoft.com/office/powerpoint/2010/main" val="359480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E94859-AD92-9ABB-6D87-0872B3A3E0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36AE88D9-68BA-3F52-C0E2-0F9EF5A96095}"/>
              </a:ext>
            </a:extLst>
          </p:cNvPr>
          <p:cNvPicPr>
            <a:picLocks noGrp="1" noChangeAspect="1"/>
          </p:cNvPicPr>
          <p:nvPr>
            <p:ph idx="1"/>
          </p:nvPr>
        </p:nvPicPr>
        <p:blipFill rotWithShape="1">
          <a:blip r:embed="rId2"/>
          <a:srcRect l="16785" r="16485"/>
          <a:stretch/>
        </p:blipFill>
        <p:spPr>
          <a:xfrm>
            <a:off x="1259958" y="177577"/>
            <a:ext cx="6123838" cy="6127529"/>
          </a:xfrm>
          <a:prstGeom prst="rect">
            <a:avLst/>
          </a:prstGeom>
        </p:spPr>
      </p:pic>
    </p:spTree>
    <p:extLst>
      <p:ext uri="{BB962C8B-B14F-4D97-AF65-F5344CB8AC3E}">
        <p14:creationId xmlns:p14="http://schemas.microsoft.com/office/powerpoint/2010/main" val="1952219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53B30F-89F6-A83E-B264-D38941B8E1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C8FE9504-E55D-E4F4-86C8-BB7E4818804F}"/>
              </a:ext>
            </a:extLst>
          </p:cNvPr>
          <p:cNvPicPr>
            <a:picLocks noGrp="1" noChangeAspect="1"/>
          </p:cNvPicPr>
          <p:nvPr>
            <p:ph idx="1"/>
          </p:nvPr>
        </p:nvPicPr>
        <p:blipFill>
          <a:blip r:embed="rId2"/>
          <a:stretch>
            <a:fillRect/>
          </a:stretch>
        </p:blipFill>
        <p:spPr>
          <a:xfrm>
            <a:off x="340043" y="241574"/>
            <a:ext cx="8335067" cy="6251300"/>
          </a:xfrm>
          <a:prstGeom prst="rect">
            <a:avLst/>
          </a:prstGeom>
        </p:spPr>
      </p:pic>
    </p:spTree>
    <p:extLst>
      <p:ext uri="{BB962C8B-B14F-4D97-AF65-F5344CB8AC3E}">
        <p14:creationId xmlns:p14="http://schemas.microsoft.com/office/powerpoint/2010/main" val="49092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293D1C-00A8-4501-46C0-3023115D58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1FDEC3AD-D4E5-5E25-A588-EC308394DD02}"/>
              </a:ext>
            </a:extLst>
          </p:cNvPr>
          <p:cNvPicPr>
            <a:picLocks noGrp="1" noChangeAspect="1"/>
          </p:cNvPicPr>
          <p:nvPr>
            <p:ph idx="1"/>
          </p:nvPr>
        </p:nvPicPr>
        <p:blipFill>
          <a:blip r:embed="rId2"/>
          <a:stretch>
            <a:fillRect/>
          </a:stretch>
        </p:blipFill>
        <p:spPr>
          <a:xfrm>
            <a:off x="1545725" y="225423"/>
            <a:ext cx="6228539" cy="6228539"/>
          </a:xfrm>
          <a:prstGeom prst="rect">
            <a:avLst/>
          </a:prstGeom>
        </p:spPr>
      </p:pic>
    </p:spTree>
    <p:extLst>
      <p:ext uri="{BB962C8B-B14F-4D97-AF65-F5344CB8AC3E}">
        <p14:creationId xmlns:p14="http://schemas.microsoft.com/office/powerpoint/2010/main" val="210657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9146" y="453249"/>
            <a:ext cx="8065707" cy="6047756"/>
          </a:xfrm>
          <a:prstGeom prst="rect">
            <a:avLst/>
          </a:prstGeom>
        </p:spPr>
      </p:pic>
    </p:spTree>
    <p:extLst>
      <p:ext uri="{BB962C8B-B14F-4D97-AF65-F5344CB8AC3E}">
        <p14:creationId xmlns:p14="http://schemas.microsoft.com/office/powerpoint/2010/main" val="1761897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1491" y="165265"/>
            <a:ext cx="4326961" cy="6486115"/>
          </a:xfrm>
          <a:prstGeom prst="rect">
            <a:avLst/>
          </a:prstGeom>
        </p:spPr>
      </p:pic>
    </p:spTree>
    <p:extLst>
      <p:ext uri="{BB962C8B-B14F-4D97-AF65-F5344CB8AC3E}">
        <p14:creationId xmlns:p14="http://schemas.microsoft.com/office/powerpoint/2010/main" val="3871079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A7679C-3DD0-7280-B9E4-5CF249DC95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1411773E-A5AE-2C00-6D2D-67A684401BDC}"/>
              </a:ext>
            </a:extLst>
          </p:cNvPr>
          <p:cNvPicPr>
            <a:picLocks noGrp="1" noChangeAspect="1"/>
          </p:cNvPicPr>
          <p:nvPr>
            <p:ph idx="1"/>
          </p:nvPr>
        </p:nvPicPr>
        <p:blipFill>
          <a:blip r:embed="rId2"/>
          <a:stretch>
            <a:fillRect/>
          </a:stretch>
        </p:blipFill>
        <p:spPr>
          <a:xfrm>
            <a:off x="628650" y="278588"/>
            <a:ext cx="7766000" cy="5824500"/>
          </a:xfrm>
          <a:prstGeom prst="rect">
            <a:avLst/>
          </a:prstGeom>
        </p:spPr>
      </p:pic>
    </p:spTree>
    <p:extLst>
      <p:ext uri="{BB962C8B-B14F-4D97-AF65-F5344CB8AC3E}">
        <p14:creationId xmlns:p14="http://schemas.microsoft.com/office/powerpoint/2010/main" val="2886371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C6200D-5E54-6EFE-2CC8-5D87AE19F4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F314BB33-2EFB-2512-DEC8-B0B8D9F81817}"/>
              </a:ext>
            </a:extLst>
          </p:cNvPr>
          <p:cNvPicPr>
            <a:picLocks noGrp="1" noChangeAspect="1"/>
          </p:cNvPicPr>
          <p:nvPr>
            <p:ph idx="1"/>
          </p:nvPr>
        </p:nvPicPr>
        <p:blipFill>
          <a:blip r:embed="rId2"/>
          <a:stretch>
            <a:fillRect/>
          </a:stretch>
        </p:blipFill>
        <p:spPr>
          <a:xfrm>
            <a:off x="1646735" y="466134"/>
            <a:ext cx="5679097" cy="5679097"/>
          </a:xfrm>
          <a:prstGeom prst="rect">
            <a:avLst/>
          </a:prstGeom>
        </p:spPr>
      </p:pic>
    </p:spTree>
    <p:extLst>
      <p:ext uri="{BB962C8B-B14F-4D97-AF65-F5344CB8AC3E}">
        <p14:creationId xmlns:p14="http://schemas.microsoft.com/office/powerpoint/2010/main" val="370824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864B58-8E5E-D904-68A8-FF7342586EA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09930A8E-3528-5FEE-CECB-F4A5D3E08288}"/>
              </a:ext>
            </a:extLst>
          </p:cNvPr>
          <p:cNvPicPr>
            <a:picLocks noGrp="1" noChangeAspect="1"/>
          </p:cNvPicPr>
          <p:nvPr>
            <p:ph idx="1"/>
          </p:nvPr>
        </p:nvPicPr>
        <p:blipFill>
          <a:blip r:embed="rId2"/>
          <a:stretch>
            <a:fillRect/>
          </a:stretch>
        </p:blipFill>
        <p:spPr>
          <a:xfrm>
            <a:off x="628650" y="874011"/>
            <a:ext cx="7735712" cy="4351338"/>
          </a:xfrm>
          <a:prstGeom prst="rect">
            <a:avLst/>
          </a:prstGeom>
        </p:spPr>
      </p:pic>
    </p:spTree>
    <p:extLst>
      <p:ext uri="{BB962C8B-B14F-4D97-AF65-F5344CB8AC3E}">
        <p14:creationId xmlns:p14="http://schemas.microsoft.com/office/powerpoint/2010/main" val="4155989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425895" y="365126"/>
            <a:ext cx="8295708" cy="5807074"/>
          </a:xfrm>
          <a:prstGeom prst="rect">
            <a:avLst/>
          </a:prstGeom>
        </p:spPr>
      </p:pic>
    </p:spTree>
    <p:extLst>
      <p:ext uri="{BB962C8B-B14F-4D97-AF65-F5344CB8AC3E}">
        <p14:creationId xmlns:p14="http://schemas.microsoft.com/office/powerpoint/2010/main" val="3911618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300626"/>
            <a:ext cx="8277727" cy="6208295"/>
          </a:xfrm>
          <a:prstGeom prst="rect">
            <a:avLst/>
          </a:prstGeom>
        </p:spPr>
      </p:pic>
    </p:spTree>
    <p:extLst>
      <p:ext uri="{BB962C8B-B14F-4D97-AF65-F5344CB8AC3E}">
        <p14:creationId xmlns:p14="http://schemas.microsoft.com/office/powerpoint/2010/main" val="278656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973"/>
          <a:stretch/>
        </p:blipFill>
        <p:spPr>
          <a:xfrm>
            <a:off x="359945" y="459456"/>
            <a:ext cx="8186120" cy="5772902"/>
          </a:xfrm>
          <a:prstGeom prst="rect">
            <a:avLst/>
          </a:prstGeom>
        </p:spPr>
      </p:pic>
    </p:spTree>
    <p:extLst>
      <p:ext uri="{BB962C8B-B14F-4D97-AF65-F5344CB8AC3E}">
        <p14:creationId xmlns:p14="http://schemas.microsoft.com/office/powerpoint/2010/main" val="1653001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526"/>
          <a:stretch/>
        </p:blipFill>
        <p:spPr>
          <a:xfrm>
            <a:off x="1238249" y="856497"/>
            <a:ext cx="6667500" cy="4774281"/>
          </a:xfrm>
          <a:prstGeom prst="rect">
            <a:avLst/>
          </a:prstGeom>
        </p:spPr>
      </p:pic>
    </p:spTree>
    <p:extLst>
      <p:ext uri="{BB962C8B-B14F-4D97-AF65-F5344CB8AC3E}">
        <p14:creationId xmlns:p14="http://schemas.microsoft.com/office/powerpoint/2010/main" val="2234205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BEE003E1-555B-A301-8691-A916B2639202}"/>
              </a:ext>
            </a:extLst>
          </p:cNvPr>
          <p:cNvPicPr>
            <a:picLocks noGrp="1" noChangeAspect="1"/>
          </p:cNvPicPr>
          <p:nvPr>
            <p:ph idx="1"/>
          </p:nvPr>
        </p:nvPicPr>
        <p:blipFill>
          <a:blip r:embed="rId2"/>
          <a:stretch>
            <a:fillRect/>
          </a:stretch>
        </p:blipFill>
        <p:spPr>
          <a:xfrm>
            <a:off x="1368998" y="140937"/>
            <a:ext cx="6406004" cy="6406004"/>
          </a:xfrm>
          <a:prstGeom prst="rect">
            <a:avLst/>
          </a:prstGeom>
        </p:spPr>
      </p:pic>
    </p:spTree>
    <p:extLst>
      <p:ext uri="{BB962C8B-B14F-4D97-AF65-F5344CB8AC3E}">
        <p14:creationId xmlns:p14="http://schemas.microsoft.com/office/powerpoint/2010/main" val="1043711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6344A474-17ED-2C78-0A72-52849AF83C64}"/>
              </a:ext>
            </a:extLst>
          </p:cNvPr>
          <p:cNvPicPr>
            <a:picLocks noChangeAspect="1"/>
          </p:cNvPicPr>
          <p:nvPr/>
        </p:nvPicPr>
        <p:blipFill rotWithShape="1">
          <a:blip r:embed="rId2"/>
          <a:srcRect l="645" r="10672" b="-1"/>
          <a:stretch/>
        </p:blipFill>
        <p:spPr>
          <a:xfrm>
            <a:off x="348541" y="237928"/>
            <a:ext cx="8446918" cy="6334018"/>
          </a:xfrm>
          <a:prstGeom prst="rect">
            <a:avLst/>
          </a:prstGeom>
        </p:spPr>
      </p:pic>
    </p:spTree>
    <p:extLst>
      <p:ext uri="{BB962C8B-B14F-4D97-AF65-F5344CB8AC3E}">
        <p14:creationId xmlns:p14="http://schemas.microsoft.com/office/powerpoint/2010/main" val="3220490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CCD2657-EAD2-C6EC-B1D0-4D81F1FD4A9B}"/>
              </a:ext>
            </a:extLst>
          </p:cNvPr>
          <p:cNvPicPr>
            <a:picLocks noChangeAspect="1"/>
          </p:cNvPicPr>
          <p:nvPr/>
        </p:nvPicPr>
        <p:blipFill>
          <a:blip r:embed="rId2"/>
          <a:stretch>
            <a:fillRect/>
          </a:stretch>
        </p:blipFill>
        <p:spPr>
          <a:xfrm>
            <a:off x="1920592" y="1236745"/>
            <a:ext cx="5239679" cy="3946970"/>
          </a:xfrm>
          <a:prstGeom prst="rect">
            <a:avLst/>
          </a:prstGeom>
        </p:spPr>
      </p:pic>
    </p:spTree>
    <p:extLst>
      <p:ext uri="{BB962C8B-B14F-4D97-AF65-F5344CB8AC3E}">
        <p14:creationId xmlns:p14="http://schemas.microsoft.com/office/powerpoint/2010/main" val="3694586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9A556C1-8BC8-3931-541A-49216AE61C6B}"/>
              </a:ext>
            </a:extLst>
          </p:cNvPr>
          <p:cNvPicPr>
            <a:picLocks noChangeAspect="1"/>
          </p:cNvPicPr>
          <p:nvPr/>
        </p:nvPicPr>
        <p:blipFill>
          <a:blip r:embed="rId2"/>
          <a:stretch>
            <a:fillRect/>
          </a:stretch>
        </p:blipFill>
        <p:spPr>
          <a:xfrm>
            <a:off x="519385" y="252581"/>
            <a:ext cx="4442163" cy="3346743"/>
          </a:xfrm>
          <a:prstGeom prst="rect">
            <a:avLst/>
          </a:prstGeom>
        </p:spPr>
      </p:pic>
      <p:pic>
        <p:nvPicPr>
          <p:cNvPr id="6" name="Picture 5">
            <a:extLst>
              <a:ext uri="{FF2B5EF4-FFF2-40B4-BE49-F238E27FC236}">
                <a16:creationId xmlns="" xmlns:a16="http://schemas.microsoft.com/office/drawing/2014/main" id="{3772F43A-5179-3738-D7D7-4FE97F09B34A}"/>
              </a:ext>
            </a:extLst>
          </p:cNvPr>
          <p:cNvPicPr>
            <a:picLocks noChangeAspect="1"/>
          </p:cNvPicPr>
          <p:nvPr/>
        </p:nvPicPr>
        <p:blipFill>
          <a:blip r:embed="rId3"/>
          <a:stretch>
            <a:fillRect/>
          </a:stretch>
        </p:blipFill>
        <p:spPr>
          <a:xfrm>
            <a:off x="4249722" y="3176934"/>
            <a:ext cx="4442521" cy="3346743"/>
          </a:xfrm>
          <a:prstGeom prst="rect">
            <a:avLst/>
          </a:prstGeom>
        </p:spPr>
      </p:pic>
    </p:spTree>
    <p:extLst>
      <p:ext uri="{BB962C8B-B14F-4D97-AF65-F5344CB8AC3E}">
        <p14:creationId xmlns:p14="http://schemas.microsoft.com/office/powerpoint/2010/main" val="35737344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E79545-1BE1-4DDC-B6CB-B0EA302E8C37}">
  <ds:schemaRefs>
    <ds:schemaRef ds:uri="http://schemas.microsoft.com/sharepoint/v3/contenttype/forms"/>
  </ds:schemaRefs>
</ds:datastoreItem>
</file>

<file path=customXml/itemProps2.xml><?xml version="1.0" encoding="utf-8"?>
<ds:datastoreItem xmlns:ds="http://schemas.openxmlformats.org/officeDocument/2006/customXml" ds:itemID="{D15A0BD0-C146-45D8-AA17-A70969CC8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CA98CC-6CB1-4513-BE84-A40FCFBA4157}">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1cab3fb3-5c0c-48ac-bcd1-1a6ef77007e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437</TotalTime>
  <Words>360</Words>
  <Application>Microsoft Office PowerPoint</Application>
  <PresentationFormat>On-screen Show (4:3)</PresentationFormat>
  <Paragraphs>54</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106</cp:revision>
  <cp:lastPrinted>2024-09-13T19:43:02Z</cp:lastPrinted>
  <dcterms:created xsi:type="dcterms:W3CDTF">2016-02-18T03:34:46Z</dcterms:created>
  <dcterms:modified xsi:type="dcterms:W3CDTF">2024-09-27T02:05:57Z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