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93" r:id="rId3"/>
    <p:sldId id="256" r:id="rId4"/>
    <p:sldId id="291" r:id="rId5"/>
    <p:sldId id="257" r:id="rId6"/>
    <p:sldId id="259" r:id="rId7"/>
    <p:sldId id="258" r:id="rId8"/>
    <p:sldId id="260" r:id="rId9"/>
    <p:sldId id="261" r:id="rId10"/>
    <p:sldId id="262" r:id="rId11"/>
    <p:sldId id="263" r:id="rId12"/>
    <p:sldId id="264" r:id="rId13"/>
    <p:sldId id="265" r:id="rId14"/>
    <p:sldId id="278" r:id="rId15"/>
    <p:sldId id="270" r:id="rId16"/>
    <p:sldId id="275" r:id="rId17"/>
    <p:sldId id="27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1C316-12C7-4029-A164-A7EAD56B32A1}" v="57" dt="2024-04-05T15:22:45.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2558" autoAdjust="0"/>
  </p:normalViewPr>
  <p:slideViewPr>
    <p:cSldViewPr snapToGrid="0">
      <p:cViewPr varScale="1">
        <p:scale>
          <a:sx n="62" d="100"/>
          <a:sy n="62" d="100"/>
        </p:scale>
        <p:origin x="1428" y="40"/>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8AB1C316-12C7-4029-A164-A7EAD56B32A1}"/>
    <pc:docChg chg="undo custSel delSld modSld sldOrd">
      <pc:chgData name="David Nehrenz" userId="491cf678-319b-4c35-abbe-fee1955a26b5" providerId="ADAL" clId="{8AB1C316-12C7-4029-A164-A7EAD56B32A1}" dt="2024-04-05T15:23:31.869" v="298" actId="47"/>
      <pc:docMkLst>
        <pc:docMk/>
      </pc:docMkLst>
      <pc:sldChg chg="addSp delSp modSp mod setBg">
        <pc:chgData name="David Nehrenz" userId="491cf678-319b-4c35-abbe-fee1955a26b5" providerId="ADAL" clId="{8AB1C316-12C7-4029-A164-A7EAD56B32A1}" dt="2024-04-05T14:48:08.640" v="62" actId="1076"/>
        <pc:sldMkLst>
          <pc:docMk/>
          <pc:sldMk cId="29158659" sldId="256"/>
        </pc:sldMkLst>
        <pc:spChg chg="add del">
          <ac:chgData name="David Nehrenz" userId="491cf678-319b-4c35-abbe-fee1955a26b5" providerId="ADAL" clId="{8AB1C316-12C7-4029-A164-A7EAD56B32A1}" dt="2024-04-05T14:44:18.324" v="20" actId="26606"/>
          <ac:spMkLst>
            <pc:docMk/>
            <pc:sldMk cId="29158659" sldId="256"/>
            <ac:spMk id="8" creationId="{22F15A2D-2324-487D-A02A-BF46C5C580EB}"/>
          </ac:spMkLst>
        </pc:spChg>
        <pc:spChg chg="add del">
          <ac:chgData name="David Nehrenz" userId="491cf678-319b-4c35-abbe-fee1955a26b5" providerId="ADAL" clId="{8AB1C316-12C7-4029-A164-A7EAD56B32A1}" dt="2024-04-05T14:44:18.324" v="20" actId="26606"/>
          <ac:spMkLst>
            <pc:docMk/>
            <pc:sldMk cId="29158659" sldId="256"/>
            <ac:spMk id="10" creationId="{17A7F34E-D418-47E2-9F86-2C45BBC31210}"/>
          </ac:spMkLst>
        </pc:spChg>
        <pc:spChg chg="add del">
          <ac:chgData name="David Nehrenz" userId="491cf678-319b-4c35-abbe-fee1955a26b5" providerId="ADAL" clId="{8AB1C316-12C7-4029-A164-A7EAD56B32A1}" dt="2024-04-05T14:44:18.324" v="20" actId="26606"/>
          <ac:spMkLst>
            <pc:docMk/>
            <pc:sldMk cId="29158659" sldId="256"/>
            <ac:spMk id="12" creationId="{2AEAFA59-923A-4F54-8B49-44C970BCC323}"/>
          </ac:spMkLst>
        </pc:spChg>
        <pc:picChg chg="del">
          <ac:chgData name="David Nehrenz" userId="491cf678-319b-4c35-abbe-fee1955a26b5" providerId="ADAL" clId="{8AB1C316-12C7-4029-A164-A7EAD56B32A1}" dt="2024-04-05T14:43:57.436" v="17" actId="478"/>
          <ac:picMkLst>
            <pc:docMk/>
            <pc:sldMk cId="29158659" sldId="256"/>
            <ac:picMk id="2" creationId="{00000000-0000-0000-0000-000000000000}"/>
          </ac:picMkLst>
        </pc:picChg>
        <pc:picChg chg="add del mod">
          <ac:chgData name="David Nehrenz" userId="491cf678-319b-4c35-abbe-fee1955a26b5" providerId="ADAL" clId="{8AB1C316-12C7-4029-A164-A7EAD56B32A1}" dt="2024-04-05T14:44:27.881" v="24" actId="478"/>
          <ac:picMkLst>
            <pc:docMk/>
            <pc:sldMk cId="29158659" sldId="256"/>
            <ac:picMk id="3" creationId="{0D17BC65-79F4-EBDB-E5B3-D7A7DB6CBB42}"/>
          </ac:picMkLst>
        </pc:picChg>
        <pc:picChg chg="add mod">
          <ac:chgData name="David Nehrenz" userId="491cf678-319b-4c35-abbe-fee1955a26b5" providerId="ADAL" clId="{8AB1C316-12C7-4029-A164-A7EAD56B32A1}" dt="2024-04-05T14:48:08.640" v="62" actId="1076"/>
          <ac:picMkLst>
            <pc:docMk/>
            <pc:sldMk cId="29158659" sldId="256"/>
            <ac:picMk id="1026" creationId="{BAA7BBDA-DE75-DF2F-2D62-ECD56F5982D7}"/>
          </ac:picMkLst>
        </pc:picChg>
      </pc:sldChg>
      <pc:sldChg chg="addSp delSp modSp mod">
        <pc:chgData name="David Nehrenz" userId="491cf678-319b-4c35-abbe-fee1955a26b5" providerId="ADAL" clId="{8AB1C316-12C7-4029-A164-A7EAD56B32A1}" dt="2024-04-05T14:49:39.216" v="74" actId="1076"/>
        <pc:sldMkLst>
          <pc:docMk/>
          <pc:sldMk cId="39191633" sldId="257"/>
        </pc:sldMkLst>
        <pc:spChg chg="del mod">
          <ac:chgData name="David Nehrenz" userId="491cf678-319b-4c35-abbe-fee1955a26b5" providerId="ADAL" clId="{8AB1C316-12C7-4029-A164-A7EAD56B32A1}" dt="2024-04-05T14:49:08.575" v="68" actId="478"/>
          <ac:spMkLst>
            <pc:docMk/>
            <pc:sldMk cId="39191633" sldId="257"/>
            <ac:spMk id="2" creationId="{00000000-0000-0000-0000-000000000000}"/>
          </ac:spMkLst>
        </pc:spChg>
        <pc:spChg chg="add del mod">
          <ac:chgData name="David Nehrenz" userId="491cf678-319b-4c35-abbe-fee1955a26b5" providerId="ADAL" clId="{8AB1C316-12C7-4029-A164-A7EAD56B32A1}" dt="2024-04-05T14:49:11.562" v="69" actId="478"/>
          <ac:spMkLst>
            <pc:docMk/>
            <pc:sldMk cId="39191633" sldId="257"/>
            <ac:spMk id="4" creationId="{60EFB326-002A-EB73-CEEE-EBBC4101C9C2}"/>
          </ac:spMkLst>
        </pc:spChg>
        <pc:picChg chg="add mod">
          <ac:chgData name="David Nehrenz" userId="491cf678-319b-4c35-abbe-fee1955a26b5" providerId="ADAL" clId="{8AB1C316-12C7-4029-A164-A7EAD56B32A1}" dt="2024-04-05T14:49:39.216" v="74" actId="1076"/>
          <ac:picMkLst>
            <pc:docMk/>
            <pc:sldMk cId="39191633" sldId="257"/>
            <ac:picMk id="3074" creationId="{363B45A7-6727-C77E-28A2-2D6D09A73FC9}"/>
          </ac:picMkLst>
        </pc:picChg>
      </pc:sldChg>
      <pc:sldChg chg="addSp delSp modSp mod">
        <pc:chgData name="David Nehrenz" userId="491cf678-319b-4c35-abbe-fee1955a26b5" providerId="ADAL" clId="{8AB1C316-12C7-4029-A164-A7EAD56B32A1}" dt="2024-04-05T14:52:37.139" v="216" actId="20577"/>
        <pc:sldMkLst>
          <pc:docMk/>
          <pc:sldMk cId="1251252956" sldId="258"/>
        </pc:sldMkLst>
        <pc:spChg chg="del">
          <ac:chgData name="David Nehrenz" userId="491cf678-319b-4c35-abbe-fee1955a26b5" providerId="ADAL" clId="{8AB1C316-12C7-4029-A164-A7EAD56B32A1}" dt="2024-04-05T14:50:19.181" v="83" actId="478"/>
          <ac:spMkLst>
            <pc:docMk/>
            <pc:sldMk cId="1251252956" sldId="258"/>
            <ac:spMk id="2" creationId="{00000000-0000-0000-0000-000000000000}"/>
          </ac:spMkLst>
        </pc:spChg>
        <pc:spChg chg="add del mod">
          <ac:chgData name="David Nehrenz" userId="491cf678-319b-4c35-abbe-fee1955a26b5" providerId="ADAL" clId="{8AB1C316-12C7-4029-A164-A7EAD56B32A1}" dt="2024-04-05T14:50:21.709" v="84" actId="478"/>
          <ac:spMkLst>
            <pc:docMk/>
            <pc:sldMk cId="1251252956" sldId="258"/>
            <ac:spMk id="4" creationId="{2EBFCFD3-E6ED-E3CA-2339-580F9FD13132}"/>
          </ac:spMkLst>
        </pc:spChg>
        <pc:spChg chg="add mod">
          <ac:chgData name="David Nehrenz" userId="491cf678-319b-4c35-abbe-fee1955a26b5" providerId="ADAL" clId="{8AB1C316-12C7-4029-A164-A7EAD56B32A1}" dt="2024-04-05T14:52:37.139" v="216" actId="20577"/>
          <ac:spMkLst>
            <pc:docMk/>
            <pc:sldMk cId="1251252956" sldId="258"/>
            <ac:spMk id="5" creationId="{96D9C4A5-4719-166A-3AD2-75CC2A8F7DAF}"/>
          </ac:spMkLst>
        </pc:spChg>
      </pc:sldChg>
      <pc:sldChg chg="addSp delSp modSp mod">
        <pc:chgData name="David Nehrenz" userId="491cf678-319b-4c35-abbe-fee1955a26b5" providerId="ADAL" clId="{8AB1C316-12C7-4029-A164-A7EAD56B32A1}" dt="2024-04-05T14:50:13.026" v="82" actId="1076"/>
        <pc:sldMkLst>
          <pc:docMk/>
          <pc:sldMk cId="1178493833" sldId="259"/>
        </pc:sldMkLst>
        <pc:spChg chg="del mod">
          <ac:chgData name="David Nehrenz" userId="491cf678-319b-4c35-abbe-fee1955a26b5" providerId="ADAL" clId="{8AB1C316-12C7-4029-A164-A7EAD56B32A1}" dt="2024-04-05T14:49:45.615" v="76" actId="478"/>
          <ac:spMkLst>
            <pc:docMk/>
            <pc:sldMk cId="1178493833" sldId="259"/>
            <ac:spMk id="3" creationId="{00000000-0000-0000-0000-000000000000}"/>
          </ac:spMkLst>
        </pc:spChg>
        <pc:spChg chg="add del mod">
          <ac:chgData name="David Nehrenz" userId="491cf678-319b-4c35-abbe-fee1955a26b5" providerId="ADAL" clId="{8AB1C316-12C7-4029-A164-A7EAD56B32A1}" dt="2024-04-05T14:49:49.325" v="77" actId="478"/>
          <ac:spMkLst>
            <pc:docMk/>
            <pc:sldMk cId="1178493833" sldId="259"/>
            <ac:spMk id="4" creationId="{F9905AA5-7EC2-3663-05FA-47E8A724A4BA}"/>
          </ac:spMkLst>
        </pc:spChg>
        <pc:picChg chg="add mod">
          <ac:chgData name="David Nehrenz" userId="491cf678-319b-4c35-abbe-fee1955a26b5" providerId="ADAL" clId="{8AB1C316-12C7-4029-A164-A7EAD56B32A1}" dt="2024-04-05T14:50:13.026" v="82" actId="1076"/>
          <ac:picMkLst>
            <pc:docMk/>
            <pc:sldMk cId="1178493833" sldId="259"/>
            <ac:picMk id="4098" creationId="{A1E590E5-0CCD-BDCC-36A3-23DB49CF2FA3}"/>
          </ac:picMkLst>
        </pc:picChg>
      </pc:sldChg>
      <pc:sldChg chg="modSp mod">
        <pc:chgData name="David Nehrenz" userId="491cf678-319b-4c35-abbe-fee1955a26b5" providerId="ADAL" clId="{8AB1C316-12C7-4029-A164-A7EAD56B32A1}" dt="2024-04-05T14:53:35.353" v="223" actId="1076"/>
        <pc:sldMkLst>
          <pc:docMk/>
          <pc:sldMk cId="711351049" sldId="260"/>
        </pc:sldMkLst>
        <pc:spChg chg="mod">
          <ac:chgData name="David Nehrenz" userId="491cf678-319b-4c35-abbe-fee1955a26b5" providerId="ADAL" clId="{8AB1C316-12C7-4029-A164-A7EAD56B32A1}" dt="2024-04-05T14:53:35.353" v="223" actId="1076"/>
          <ac:spMkLst>
            <pc:docMk/>
            <pc:sldMk cId="711351049" sldId="260"/>
            <ac:spMk id="2" creationId="{00000000-0000-0000-0000-000000000000}"/>
          </ac:spMkLst>
        </pc:spChg>
      </pc:sldChg>
      <pc:sldChg chg="addSp delSp modSp mod">
        <pc:chgData name="David Nehrenz" userId="491cf678-319b-4c35-abbe-fee1955a26b5" providerId="ADAL" clId="{8AB1C316-12C7-4029-A164-A7EAD56B32A1}" dt="2024-04-05T14:59:25.384" v="240" actId="1076"/>
        <pc:sldMkLst>
          <pc:docMk/>
          <pc:sldMk cId="937124863" sldId="261"/>
        </pc:sldMkLst>
        <pc:spChg chg="add del mod">
          <ac:chgData name="David Nehrenz" userId="491cf678-319b-4c35-abbe-fee1955a26b5" providerId="ADAL" clId="{8AB1C316-12C7-4029-A164-A7EAD56B32A1}" dt="2024-04-05T14:58:39.660" v="227" actId="478"/>
          <ac:spMkLst>
            <pc:docMk/>
            <pc:sldMk cId="937124863" sldId="261"/>
            <ac:spMk id="3" creationId="{D3516DB6-0634-96B4-A837-F79F24B60CF7}"/>
          </ac:spMkLst>
        </pc:spChg>
        <pc:spChg chg="del mod">
          <ac:chgData name="David Nehrenz" userId="491cf678-319b-4c35-abbe-fee1955a26b5" providerId="ADAL" clId="{8AB1C316-12C7-4029-A164-A7EAD56B32A1}" dt="2024-04-05T14:58:37.166" v="226" actId="478"/>
          <ac:spMkLst>
            <pc:docMk/>
            <pc:sldMk cId="937124863" sldId="261"/>
            <ac:spMk id="4" creationId="{00000000-0000-0000-0000-000000000000}"/>
          </ac:spMkLst>
        </pc:spChg>
        <pc:picChg chg="del">
          <ac:chgData name="David Nehrenz" userId="491cf678-319b-4c35-abbe-fee1955a26b5" providerId="ADAL" clId="{8AB1C316-12C7-4029-A164-A7EAD56B32A1}" dt="2024-04-05T14:58:31.082" v="224" actId="478"/>
          <ac:picMkLst>
            <pc:docMk/>
            <pc:sldMk cId="937124863" sldId="261"/>
            <ac:picMk id="5" creationId="{00000000-0000-0000-0000-000000000000}"/>
          </ac:picMkLst>
        </pc:picChg>
        <pc:picChg chg="add mod">
          <ac:chgData name="David Nehrenz" userId="491cf678-319b-4c35-abbe-fee1955a26b5" providerId="ADAL" clId="{8AB1C316-12C7-4029-A164-A7EAD56B32A1}" dt="2024-04-05T14:59:25.384" v="240" actId="1076"/>
          <ac:picMkLst>
            <pc:docMk/>
            <pc:sldMk cId="937124863" sldId="261"/>
            <ac:picMk id="6" creationId="{E2488AF5-2AD1-8F3C-132E-FB89131E9974}"/>
          </ac:picMkLst>
        </pc:picChg>
      </pc:sldChg>
      <pc:sldChg chg="addSp delSp modSp mod setBg">
        <pc:chgData name="David Nehrenz" userId="491cf678-319b-4c35-abbe-fee1955a26b5" providerId="ADAL" clId="{8AB1C316-12C7-4029-A164-A7EAD56B32A1}" dt="2024-04-05T14:59:18.146" v="237" actId="1076"/>
        <pc:sldMkLst>
          <pc:docMk/>
          <pc:sldMk cId="3220490670" sldId="262"/>
        </pc:sldMkLst>
        <pc:spChg chg="add">
          <ac:chgData name="David Nehrenz" userId="491cf678-319b-4c35-abbe-fee1955a26b5" providerId="ADAL" clId="{8AB1C316-12C7-4029-A164-A7EAD56B32A1}" dt="2024-04-05T14:59:13.255" v="235" actId="26606"/>
          <ac:spMkLst>
            <pc:docMk/>
            <pc:sldMk cId="3220490670" sldId="262"/>
            <ac:spMk id="7" creationId="{42A4FC2C-047E-45A5-965D-8E1E3BF09BC6}"/>
          </ac:spMkLst>
        </pc:spChg>
        <pc:picChg chg="add mod">
          <ac:chgData name="David Nehrenz" userId="491cf678-319b-4c35-abbe-fee1955a26b5" providerId="ADAL" clId="{8AB1C316-12C7-4029-A164-A7EAD56B32A1}" dt="2024-04-05T14:59:18.146" v="237" actId="1076"/>
          <ac:picMkLst>
            <pc:docMk/>
            <pc:sldMk cId="3220490670" sldId="262"/>
            <ac:picMk id="2" creationId="{6344A474-17ED-2C78-0A72-52849AF83C64}"/>
          </ac:picMkLst>
        </pc:picChg>
        <pc:picChg chg="del">
          <ac:chgData name="David Nehrenz" userId="491cf678-319b-4c35-abbe-fee1955a26b5" providerId="ADAL" clId="{8AB1C316-12C7-4029-A164-A7EAD56B32A1}" dt="2024-04-05T14:58:47.897" v="230" actId="478"/>
          <ac:picMkLst>
            <pc:docMk/>
            <pc:sldMk cId="3220490670" sldId="262"/>
            <ac:picMk id="4" creationId="{00000000-0000-0000-0000-000000000000}"/>
          </ac:picMkLst>
        </pc:picChg>
      </pc:sldChg>
      <pc:sldChg chg="addSp delSp modSp mod">
        <pc:chgData name="David Nehrenz" userId="491cf678-319b-4c35-abbe-fee1955a26b5" providerId="ADAL" clId="{8AB1C316-12C7-4029-A164-A7EAD56B32A1}" dt="2024-04-05T14:59:49.857" v="244" actId="14100"/>
        <pc:sldMkLst>
          <pc:docMk/>
          <pc:sldMk cId="3055428022" sldId="263"/>
        </pc:sldMkLst>
        <pc:picChg chg="add mod">
          <ac:chgData name="David Nehrenz" userId="491cf678-319b-4c35-abbe-fee1955a26b5" providerId="ADAL" clId="{8AB1C316-12C7-4029-A164-A7EAD56B32A1}" dt="2024-04-05T14:59:49.857" v="244" actId="14100"/>
          <ac:picMkLst>
            <pc:docMk/>
            <pc:sldMk cId="3055428022" sldId="263"/>
            <ac:picMk id="2" creationId="{A427C088-F5B1-F4CC-96AE-FFC6299E5B81}"/>
          </ac:picMkLst>
        </pc:picChg>
        <pc:picChg chg="del">
          <ac:chgData name="David Nehrenz" userId="491cf678-319b-4c35-abbe-fee1955a26b5" providerId="ADAL" clId="{8AB1C316-12C7-4029-A164-A7EAD56B32A1}" dt="2024-04-05T14:59:27.821" v="241" actId="478"/>
          <ac:picMkLst>
            <pc:docMk/>
            <pc:sldMk cId="3055428022" sldId="263"/>
            <ac:picMk id="4" creationId="{00000000-0000-0000-0000-000000000000}"/>
          </ac:picMkLst>
        </pc:picChg>
      </pc:sldChg>
      <pc:sldChg chg="addSp delSp modSp mod">
        <pc:chgData name="David Nehrenz" userId="491cf678-319b-4c35-abbe-fee1955a26b5" providerId="ADAL" clId="{8AB1C316-12C7-4029-A164-A7EAD56B32A1}" dt="2024-04-05T15:00:14.249" v="248" actId="1076"/>
        <pc:sldMkLst>
          <pc:docMk/>
          <pc:sldMk cId="3694586450" sldId="264"/>
        </pc:sldMkLst>
        <pc:picChg chg="add mod">
          <ac:chgData name="David Nehrenz" userId="491cf678-319b-4c35-abbe-fee1955a26b5" providerId="ADAL" clId="{8AB1C316-12C7-4029-A164-A7EAD56B32A1}" dt="2024-04-05T15:00:14.249" v="248" actId="1076"/>
          <ac:picMkLst>
            <pc:docMk/>
            <pc:sldMk cId="3694586450" sldId="264"/>
            <ac:picMk id="2" creationId="{DCCD2657-EAD2-C6EC-B1D0-4D81F1FD4A9B}"/>
          </ac:picMkLst>
        </pc:picChg>
        <pc:picChg chg="del">
          <ac:chgData name="David Nehrenz" userId="491cf678-319b-4c35-abbe-fee1955a26b5" providerId="ADAL" clId="{8AB1C316-12C7-4029-A164-A7EAD56B32A1}" dt="2024-04-05T14:59:56.123" v="245" actId="478"/>
          <ac:picMkLst>
            <pc:docMk/>
            <pc:sldMk cId="3694586450" sldId="264"/>
            <ac:picMk id="4" creationId="{00000000-0000-0000-0000-000000000000}"/>
          </ac:picMkLst>
        </pc:picChg>
      </pc:sldChg>
      <pc:sldChg chg="addSp delSp modSp mod">
        <pc:chgData name="David Nehrenz" userId="491cf678-319b-4c35-abbe-fee1955a26b5" providerId="ADAL" clId="{8AB1C316-12C7-4029-A164-A7EAD56B32A1}" dt="2024-04-05T15:01:04.465" v="257" actId="1076"/>
        <pc:sldMkLst>
          <pc:docMk/>
          <pc:sldMk cId="3573734459" sldId="265"/>
        </pc:sldMkLst>
        <pc:spChg chg="add del mod">
          <ac:chgData name="David Nehrenz" userId="491cf678-319b-4c35-abbe-fee1955a26b5" providerId="ADAL" clId="{8AB1C316-12C7-4029-A164-A7EAD56B32A1}" dt="2024-04-05T15:00:23.834" v="250" actId="478"/>
          <ac:spMkLst>
            <pc:docMk/>
            <pc:sldMk cId="3573734459" sldId="265"/>
            <ac:spMk id="3" creationId="{BF5FC7C0-745C-C458-F721-FC95558A2E37}"/>
          </ac:spMkLst>
        </pc:spChg>
        <pc:spChg chg="del">
          <ac:chgData name="David Nehrenz" userId="491cf678-319b-4c35-abbe-fee1955a26b5" providerId="ADAL" clId="{8AB1C316-12C7-4029-A164-A7EAD56B32A1}" dt="2024-04-05T15:00:19.790" v="249" actId="478"/>
          <ac:spMkLst>
            <pc:docMk/>
            <pc:sldMk cId="3573734459" sldId="265"/>
            <ac:spMk id="5" creationId="{00000000-0000-0000-0000-000000000000}"/>
          </ac:spMkLst>
        </pc:spChg>
        <pc:picChg chg="add mod">
          <ac:chgData name="David Nehrenz" userId="491cf678-319b-4c35-abbe-fee1955a26b5" providerId="ADAL" clId="{8AB1C316-12C7-4029-A164-A7EAD56B32A1}" dt="2024-04-05T15:00:43.697" v="254" actId="1076"/>
          <ac:picMkLst>
            <pc:docMk/>
            <pc:sldMk cId="3573734459" sldId="265"/>
            <ac:picMk id="4" creationId="{F9A556C1-8BC8-3931-541A-49216AE61C6B}"/>
          </ac:picMkLst>
        </pc:picChg>
        <pc:picChg chg="add mod">
          <ac:chgData name="David Nehrenz" userId="491cf678-319b-4c35-abbe-fee1955a26b5" providerId="ADAL" clId="{8AB1C316-12C7-4029-A164-A7EAD56B32A1}" dt="2024-04-05T15:01:04.465" v="257" actId="1076"/>
          <ac:picMkLst>
            <pc:docMk/>
            <pc:sldMk cId="3573734459" sldId="265"/>
            <ac:picMk id="6" creationId="{3772F43A-5179-3738-D7D7-4FE97F09B34A}"/>
          </ac:picMkLst>
        </pc:picChg>
      </pc:sldChg>
      <pc:sldChg chg="addSp delSp modSp mod">
        <pc:chgData name="David Nehrenz" userId="491cf678-319b-4c35-abbe-fee1955a26b5" providerId="ADAL" clId="{8AB1C316-12C7-4029-A164-A7EAD56B32A1}" dt="2024-04-05T15:02:20.611" v="272" actId="1076"/>
        <pc:sldMkLst>
          <pc:docMk/>
          <pc:sldMk cId="2196103478" sldId="270"/>
        </pc:sldMkLst>
        <pc:spChg chg="del">
          <ac:chgData name="David Nehrenz" userId="491cf678-319b-4c35-abbe-fee1955a26b5" providerId="ADAL" clId="{8AB1C316-12C7-4029-A164-A7EAD56B32A1}" dt="2024-04-05T15:02:03.036" v="269" actId="478"/>
          <ac:spMkLst>
            <pc:docMk/>
            <pc:sldMk cId="2196103478" sldId="270"/>
            <ac:spMk id="2" creationId="{00000000-0000-0000-0000-000000000000}"/>
          </ac:spMkLst>
        </pc:spChg>
        <pc:spChg chg="add del mod">
          <ac:chgData name="David Nehrenz" userId="491cf678-319b-4c35-abbe-fee1955a26b5" providerId="ADAL" clId="{8AB1C316-12C7-4029-A164-A7EAD56B32A1}" dt="2024-04-05T15:02:04.746" v="270" actId="478"/>
          <ac:spMkLst>
            <pc:docMk/>
            <pc:sldMk cId="2196103478" sldId="270"/>
            <ac:spMk id="5" creationId="{A75CB19F-16C4-0D79-0481-F592BFBDADB6}"/>
          </ac:spMkLst>
        </pc:spChg>
        <pc:picChg chg="del">
          <ac:chgData name="David Nehrenz" userId="491cf678-319b-4c35-abbe-fee1955a26b5" providerId="ADAL" clId="{8AB1C316-12C7-4029-A164-A7EAD56B32A1}" dt="2024-04-05T15:02:01.120" v="268" actId="478"/>
          <ac:picMkLst>
            <pc:docMk/>
            <pc:sldMk cId="2196103478" sldId="270"/>
            <ac:picMk id="4" creationId="{00000000-0000-0000-0000-000000000000}"/>
          </ac:picMkLst>
        </pc:picChg>
        <pc:picChg chg="add mod">
          <ac:chgData name="David Nehrenz" userId="491cf678-319b-4c35-abbe-fee1955a26b5" providerId="ADAL" clId="{8AB1C316-12C7-4029-A164-A7EAD56B32A1}" dt="2024-04-05T15:02:20.611" v="272" actId="1076"/>
          <ac:picMkLst>
            <pc:docMk/>
            <pc:sldMk cId="2196103478" sldId="270"/>
            <ac:picMk id="6" creationId="{921E2659-E8C2-EF70-C36B-73746CBA8AA1}"/>
          </ac:picMkLst>
        </pc:picChg>
      </pc:sldChg>
      <pc:sldChg chg="addSp delSp modSp mod">
        <pc:chgData name="David Nehrenz" userId="491cf678-319b-4c35-abbe-fee1955a26b5" providerId="ADAL" clId="{8AB1C316-12C7-4029-A164-A7EAD56B32A1}" dt="2024-04-05T15:22:45.288" v="294" actId="1076"/>
        <pc:sldMkLst>
          <pc:docMk/>
          <pc:sldMk cId="2963129169" sldId="271"/>
        </pc:sldMkLst>
        <pc:spChg chg="del">
          <ac:chgData name="David Nehrenz" userId="491cf678-319b-4c35-abbe-fee1955a26b5" providerId="ADAL" clId="{8AB1C316-12C7-4029-A164-A7EAD56B32A1}" dt="2024-04-05T15:22:00.495" v="285" actId="478"/>
          <ac:spMkLst>
            <pc:docMk/>
            <pc:sldMk cId="2963129169" sldId="271"/>
            <ac:spMk id="2" creationId="{00000000-0000-0000-0000-000000000000}"/>
          </ac:spMkLst>
        </pc:spChg>
        <pc:spChg chg="add del mod">
          <ac:chgData name="David Nehrenz" userId="491cf678-319b-4c35-abbe-fee1955a26b5" providerId="ADAL" clId="{8AB1C316-12C7-4029-A164-A7EAD56B32A1}" dt="2024-04-05T15:22:02.507" v="286" actId="478"/>
          <ac:spMkLst>
            <pc:docMk/>
            <pc:sldMk cId="2963129169" sldId="271"/>
            <ac:spMk id="5" creationId="{271DCE4C-8362-7454-EC77-F338EC3A2556}"/>
          </ac:spMkLst>
        </pc:spChg>
        <pc:picChg chg="del">
          <ac:chgData name="David Nehrenz" userId="491cf678-319b-4c35-abbe-fee1955a26b5" providerId="ADAL" clId="{8AB1C316-12C7-4029-A164-A7EAD56B32A1}" dt="2024-04-05T15:21:56.992" v="284" actId="478"/>
          <ac:picMkLst>
            <pc:docMk/>
            <pc:sldMk cId="2963129169" sldId="271"/>
            <ac:picMk id="4" creationId="{00000000-0000-0000-0000-000000000000}"/>
          </ac:picMkLst>
        </pc:picChg>
        <pc:picChg chg="add mod">
          <ac:chgData name="David Nehrenz" userId="491cf678-319b-4c35-abbe-fee1955a26b5" providerId="ADAL" clId="{8AB1C316-12C7-4029-A164-A7EAD56B32A1}" dt="2024-04-05T15:22:30.145" v="290" actId="1076"/>
          <ac:picMkLst>
            <pc:docMk/>
            <pc:sldMk cId="2963129169" sldId="271"/>
            <ac:picMk id="6" creationId="{5B74AA2F-F4B4-F3A5-2026-9C77E9E165AF}"/>
          </ac:picMkLst>
        </pc:picChg>
        <pc:picChg chg="add mod">
          <ac:chgData name="David Nehrenz" userId="491cf678-319b-4c35-abbe-fee1955a26b5" providerId="ADAL" clId="{8AB1C316-12C7-4029-A164-A7EAD56B32A1}" dt="2024-04-05T15:22:45.288" v="294" actId="1076"/>
          <ac:picMkLst>
            <pc:docMk/>
            <pc:sldMk cId="2963129169" sldId="271"/>
            <ac:picMk id="6146" creationId="{1EDEE438-609F-AF2E-9D2A-7780301EAB86}"/>
          </ac:picMkLst>
        </pc:picChg>
      </pc:sldChg>
      <pc:sldChg chg="addSp delSp modSp del mod">
        <pc:chgData name="David Nehrenz" userId="491cf678-319b-4c35-abbe-fee1955a26b5" providerId="ADAL" clId="{8AB1C316-12C7-4029-A164-A7EAD56B32A1}" dt="2024-04-05T15:23:31.869" v="298" actId="47"/>
        <pc:sldMkLst>
          <pc:docMk/>
          <pc:sldMk cId="2184276672" sldId="272"/>
        </pc:sldMkLst>
        <pc:spChg chg="del">
          <ac:chgData name="David Nehrenz" userId="491cf678-319b-4c35-abbe-fee1955a26b5" providerId="ADAL" clId="{8AB1C316-12C7-4029-A164-A7EAD56B32A1}" dt="2024-04-05T15:22:49.149" v="296" actId="478"/>
          <ac:spMkLst>
            <pc:docMk/>
            <pc:sldMk cId="2184276672" sldId="272"/>
            <ac:spMk id="2" creationId="{00000000-0000-0000-0000-000000000000}"/>
          </ac:spMkLst>
        </pc:spChg>
        <pc:spChg chg="add del mod">
          <ac:chgData name="David Nehrenz" userId="491cf678-319b-4c35-abbe-fee1955a26b5" providerId="ADAL" clId="{8AB1C316-12C7-4029-A164-A7EAD56B32A1}" dt="2024-04-05T15:22:51.181" v="297" actId="478"/>
          <ac:spMkLst>
            <pc:docMk/>
            <pc:sldMk cId="2184276672" sldId="272"/>
            <ac:spMk id="5" creationId="{5B337F31-5564-E0F6-648F-14A312832292}"/>
          </ac:spMkLst>
        </pc:spChg>
        <pc:picChg chg="del">
          <ac:chgData name="David Nehrenz" userId="491cf678-319b-4c35-abbe-fee1955a26b5" providerId="ADAL" clId="{8AB1C316-12C7-4029-A164-A7EAD56B32A1}" dt="2024-04-05T15:22:47.246" v="295" actId="478"/>
          <ac:picMkLst>
            <pc:docMk/>
            <pc:sldMk cId="2184276672" sldId="272"/>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2858458757" sldId="273"/>
        </pc:sldMkLst>
      </pc:sldChg>
      <pc:sldChg chg="addSp modSp mod">
        <pc:chgData name="David Nehrenz" userId="491cf678-319b-4c35-abbe-fee1955a26b5" providerId="ADAL" clId="{8AB1C316-12C7-4029-A164-A7EAD56B32A1}" dt="2024-04-05T14:43:52.722" v="16" actId="1076"/>
        <pc:sldMkLst>
          <pc:docMk/>
          <pc:sldMk cId="3002449140" sldId="274"/>
        </pc:sldMkLst>
        <pc:spChg chg="mod">
          <ac:chgData name="David Nehrenz" userId="491cf678-319b-4c35-abbe-fee1955a26b5" providerId="ADAL" clId="{8AB1C316-12C7-4029-A164-A7EAD56B32A1}" dt="2024-04-05T14:43:44.347" v="12" actId="255"/>
          <ac:spMkLst>
            <pc:docMk/>
            <pc:sldMk cId="3002449140" sldId="274"/>
            <ac:spMk id="3" creationId="{00000000-0000-0000-0000-000000000000}"/>
          </ac:spMkLst>
        </pc:spChg>
        <pc:picChg chg="add mod">
          <ac:chgData name="David Nehrenz" userId="491cf678-319b-4c35-abbe-fee1955a26b5" providerId="ADAL" clId="{8AB1C316-12C7-4029-A164-A7EAD56B32A1}" dt="2024-04-05T14:43:52.722" v="16" actId="1076"/>
          <ac:picMkLst>
            <pc:docMk/>
            <pc:sldMk cId="3002449140" sldId="274"/>
            <ac:picMk id="2" creationId="{96D27CA5-0A34-21EA-B9F6-5A20AF7653E5}"/>
          </ac:picMkLst>
        </pc:picChg>
      </pc:sldChg>
      <pc:sldChg chg="addSp delSp modSp mod">
        <pc:chgData name="David Nehrenz" userId="491cf678-319b-4c35-abbe-fee1955a26b5" providerId="ADAL" clId="{8AB1C316-12C7-4029-A164-A7EAD56B32A1}" dt="2024-04-05T15:21:53.078" v="283" actId="1076"/>
        <pc:sldMkLst>
          <pc:docMk/>
          <pc:sldMk cId="354023909" sldId="275"/>
        </pc:sldMkLst>
        <pc:spChg chg="del">
          <ac:chgData name="David Nehrenz" userId="491cf678-319b-4c35-abbe-fee1955a26b5" providerId="ADAL" clId="{8AB1C316-12C7-4029-A164-A7EAD56B32A1}" dt="2024-04-05T15:02:45.677" v="274" actId="478"/>
          <ac:spMkLst>
            <pc:docMk/>
            <pc:sldMk cId="354023909" sldId="275"/>
            <ac:spMk id="2" creationId="{00000000-0000-0000-0000-000000000000}"/>
          </ac:spMkLst>
        </pc:spChg>
        <pc:spChg chg="add del mod">
          <ac:chgData name="David Nehrenz" userId="491cf678-319b-4c35-abbe-fee1955a26b5" providerId="ADAL" clId="{8AB1C316-12C7-4029-A164-A7EAD56B32A1}" dt="2024-04-05T15:02:48.427" v="275" actId="478"/>
          <ac:spMkLst>
            <pc:docMk/>
            <pc:sldMk cId="354023909" sldId="275"/>
            <ac:spMk id="5" creationId="{B83B66A1-7902-B93F-FCFF-B083BC355F3C}"/>
          </ac:spMkLst>
        </pc:spChg>
        <pc:picChg chg="del">
          <ac:chgData name="David Nehrenz" userId="491cf678-319b-4c35-abbe-fee1955a26b5" providerId="ADAL" clId="{8AB1C316-12C7-4029-A164-A7EAD56B32A1}" dt="2024-04-05T15:02:33.105" v="273" actId="478"/>
          <ac:picMkLst>
            <pc:docMk/>
            <pc:sldMk cId="354023909" sldId="275"/>
            <ac:picMk id="4" creationId="{00000000-0000-0000-0000-000000000000}"/>
          </ac:picMkLst>
        </pc:picChg>
        <pc:picChg chg="add mod">
          <ac:chgData name="David Nehrenz" userId="491cf678-319b-4c35-abbe-fee1955a26b5" providerId="ADAL" clId="{8AB1C316-12C7-4029-A164-A7EAD56B32A1}" dt="2024-04-05T15:02:55.280" v="278" actId="1076"/>
          <ac:picMkLst>
            <pc:docMk/>
            <pc:sldMk cId="354023909" sldId="275"/>
            <ac:picMk id="5122" creationId="{69376D6F-082A-FF78-BEE9-CCEF8674A86B}"/>
          </ac:picMkLst>
        </pc:picChg>
        <pc:picChg chg="add mod">
          <ac:chgData name="David Nehrenz" userId="491cf678-319b-4c35-abbe-fee1955a26b5" providerId="ADAL" clId="{8AB1C316-12C7-4029-A164-A7EAD56B32A1}" dt="2024-04-05T15:21:53.078" v="283" actId="1076"/>
          <ac:picMkLst>
            <pc:docMk/>
            <pc:sldMk cId="354023909" sldId="275"/>
            <ac:picMk id="5123" creationId="{E069F00B-35AB-FF5B-AB5E-CCCA1B120A8A}"/>
          </ac:picMkLst>
        </pc:picChg>
      </pc:sldChg>
      <pc:sldChg chg="del">
        <pc:chgData name="David Nehrenz" userId="491cf678-319b-4c35-abbe-fee1955a26b5" providerId="ADAL" clId="{8AB1C316-12C7-4029-A164-A7EAD56B32A1}" dt="2024-04-05T15:23:31.869" v="298" actId="47"/>
        <pc:sldMkLst>
          <pc:docMk/>
          <pc:sldMk cId="184966237" sldId="276"/>
        </pc:sldMkLst>
      </pc:sldChg>
      <pc:sldChg chg="del">
        <pc:chgData name="David Nehrenz" userId="491cf678-319b-4c35-abbe-fee1955a26b5" providerId="ADAL" clId="{8AB1C316-12C7-4029-A164-A7EAD56B32A1}" dt="2024-04-05T15:23:31.869" v="298" actId="47"/>
        <pc:sldMkLst>
          <pc:docMk/>
          <pc:sldMk cId="4015309118" sldId="277"/>
        </pc:sldMkLst>
      </pc:sldChg>
      <pc:sldChg chg="addSp delSp modSp mod">
        <pc:chgData name="David Nehrenz" userId="491cf678-319b-4c35-abbe-fee1955a26b5" providerId="ADAL" clId="{8AB1C316-12C7-4029-A164-A7EAD56B32A1}" dt="2024-04-05T15:01:57.599" v="267" actId="1076"/>
        <pc:sldMkLst>
          <pc:docMk/>
          <pc:sldMk cId="4208322187" sldId="278"/>
        </pc:sldMkLst>
        <pc:spChg chg="del">
          <ac:chgData name="David Nehrenz" userId="491cf678-319b-4c35-abbe-fee1955a26b5" providerId="ADAL" clId="{8AB1C316-12C7-4029-A164-A7EAD56B32A1}" dt="2024-04-05T15:01:11.967" v="259" actId="478"/>
          <ac:spMkLst>
            <pc:docMk/>
            <pc:sldMk cId="4208322187" sldId="278"/>
            <ac:spMk id="2" creationId="{00000000-0000-0000-0000-000000000000}"/>
          </ac:spMkLst>
        </pc:spChg>
        <pc:spChg chg="add del mod">
          <ac:chgData name="David Nehrenz" userId="491cf678-319b-4c35-abbe-fee1955a26b5" providerId="ADAL" clId="{8AB1C316-12C7-4029-A164-A7EAD56B32A1}" dt="2024-04-05T15:01:13.483" v="260" actId="478"/>
          <ac:spMkLst>
            <pc:docMk/>
            <pc:sldMk cId="4208322187" sldId="278"/>
            <ac:spMk id="4" creationId="{58FD5B9D-5FBD-A94B-4006-1DD4292FC7AB}"/>
          </ac:spMkLst>
        </pc:spChg>
        <pc:picChg chg="del">
          <ac:chgData name="David Nehrenz" userId="491cf678-319b-4c35-abbe-fee1955a26b5" providerId="ADAL" clId="{8AB1C316-12C7-4029-A164-A7EAD56B32A1}" dt="2024-04-05T15:01:10.204" v="258" actId="478"/>
          <ac:picMkLst>
            <pc:docMk/>
            <pc:sldMk cId="4208322187" sldId="278"/>
            <ac:picMk id="5" creationId="{00000000-0000-0000-0000-000000000000}"/>
          </ac:picMkLst>
        </pc:picChg>
        <pc:picChg chg="add mod">
          <ac:chgData name="David Nehrenz" userId="491cf678-319b-4c35-abbe-fee1955a26b5" providerId="ADAL" clId="{8AB1C316-12C7-4029-A164-A7EAD56B32A1}" dt="2024-04-05T15:01:34.914" v="264" actId="14100"/>
          <ac:picMkLst>
            <pc:docMk/>
            <pc:sldMk cId="4208322187" sldId="278"/>
            <ac:picMk id="6" creationId="{67ABC58B-5A09-E8C7-FB4A-7BFA6C24AEEF}"/>
          </ac:picMkLst>
        </pc:picChg>
        <pc:picChg chg="add mod">
          <ac:chgData name="David Nehrenz" userId="491cf678-319b-4c35-abbe-fee1955a26b5" providerId="ADAL" clId="{8AB1C316-12C7-4029-A164-A7EAD56B32A1}" dt="2024-04-05T15:01:57.599" v="267" actId="1076"/>
          <ac:picMkLst>
            <pc:docMk/>
            <pc:sldMk cId="4208322187" sldId="278"/>
            <ac:picMk id="7" creationId="{AAC2188D-7ECE-9226-A0F4-7306BF88800E}"/>
          </ac:picMkLst>
        </pc:picChg>
      </pc:sldChg>
      <pc:sldChg chg="del">
        <pc:chgData name="David Nehrenz" userId="491cf678-319b-4c35-abbe-fee1955a26b5" providerId="ADAL" clId="{8AB1C316-12C7-4029-A164-A7EAD56B32A1}" dt="2024-04-05T15:23:31.869" v="298" actId="47"/>
        <pc:sldMkLst>
          <pc:docMk/>
          <pc:sldMk cId="1199922535" sldId="279"/>
        </pc:sldMkLst>
      </pc:sldChg>
      <pc:sldChg chg="del">
        <pc:chgData name="David Nehrenz" userId="491cf678-319b-4c35-abbe-fee1955a26b5" providerId="ADAL" clId="{8AB1C316-12C7-4029-A164-A7EAD56B32A1}" dt="2024-04-05T15:23:31.869" v="298" actId="47"/>
        <pc:sldMkLst>
          <pc:docMk/>
          <pc:sldMk cId="3046908528" sldId="280"/>
        </pc:sldMkLst>
      </pc:sldChg>
      <pc:sldChg chg="del">
        <pc:chgData name="David Nehrenz" userId="491cf678-319b-4c35-abbe-fee1955a26b5" providerId="ADAL" clId="{8AB1C316-12C7-4029-A164-A7EAD56B32A1}" dt="2024-04-05T15:23:31.869" v="298" actId="47"/>
        <pc:sldMkLst>
          <pc:docMk/>
          <pc:sldMk cId="3913168608" sldId="281"/>
        </pc:sldMkLst>
      </pc:sldChg>
      <pc:sldChg chg="del">
        <pc:chgData name="David Nehrenz" userId="491cf678-319b-4c35-abbe-fee1955a26b5" providerId="ADAL" clId="{8AB1C316-12C7-4029-A164-A7EAD56B32A1}" dt="2024-04-05T15:23:31.869" v="298" actId="47"/>
        <pc:sldMkLst>
          <pc:docMk/>
          <pc:sldMk cId="2366329347" sldId="282"/>
        </pc:sldMkLst>
      </pc:sldChg>
      <pc:sldChg chg="del">
        <pc:chgData name="David Nehrenz" userId="491cf678-319b-4c35-abbe-fee1955a26b5" providerId="ADAL" clId="{8AB1C316-12C7-4029-A164-A7EAD56B32A1}" dt="2024-04-05T15:23:31.869" v="298" actId="47"/>
        <pc:sldMkLst>
          <pc:docMk/>
          <pc:sldMk cId="3779355815" sldId="283"/>
        </pc:sldMkLst>
      </pc:sldChg>
      <pc:sldChg chg="del">
        <pc:chgData name="David Nehrenz" userId="491cf678-319b-4c35-abbe-fee1955a26b5" providerId="ADAL" clId="{8AB1C316-12C7-4029-A164-A7EAD56B32A1}" dt="2024-04-05T15:23:31.869" v="298" actId="47"/>
        <pc:sldMkLst>
          <pc:docMk/>
          <pc:sldMk cId="2397767233" sldId="284"/>
        </pc:sldMkLst>
      </pc:sldChg>
      <pc:sldChg chg="del">
        <pc:chgData name="David Nehrenz" userId="491cf678-319b-4c35-abbe-fee1955a26b5" providerId="ADAL" clId="{8AB1C316-12C7-4029-A164-A7EAD56B32A1}" dt="2024-04-05T15:23:31.869" v="298" actId="47"/>
        <pc:sldMkLst>
          <pc:docMk/>
          <pc:sldMk cId="2110644831" sldId="285"/>
        </pc:sldMkLst>
      </pc:sldChg>
      <pc:sldChg chg="del">
        <pc:chgData name="David Nehrenz" userId="491cf678-319b-4c35-abbe-fee1955a26b5" providerId="ADAL" clId="{8AB1C316-12C7-4029-A164-A7EAD56B32A1}" dt="2024-04-05T15:23:31.869" v="298" actId="47"/>
        <pc:sldMkLst>
          <pc:docMk/>
          <pc:sldMk cId="1246210298" sldId="286"/>
        </pc:sldMkLst>
      </pc:sldChg>
      <pc:sldChg chg="del">
        <pc:chgData name="David Nehrenz" userId="491cf678-319b-4c35-abbe-fee1955a26b5" providerId="ADAL" clId="{8AB1C316-12C7-4029-A164-A7EAD56B32A1}" dt="2024-04-05T15:23:31.869" v="298" actId="47"/>
        <pc:sldMkLst>
          <pc:docMk/>
          <pc:sldMk cId="3966670260" sldId="287"/>
        </pc:sldMkLst>
      </pc:sldChg>
      <pc:sldChg chg="del">
        <pc:chgData name="David Nehrenz" userId="491cf678-319b-4c35-abbe-fee1955a26b5" providerId="ADAL" clId="{8AB1C316-12C7-4029-A164-A7EAD56B32A1}" dt="2024-04-05T15:23:31.869" v="298" actId="47"/>
        <pc:sldMkLst>
          <pc:docMk/>
          <pc:sldMk cId="1060675294" sldId="288"/>
        </pc:sldMkLst>
      </pc:sldChg>
      <pc:sldChg chg="del">
        <pc:chgData name="David Nehrenz" userId="491cf678-319b-4c35-abbe-fee1955a26b5" providerId="ADAL" clId="{8AB1C316-12C7-4029-A164-A7EAD56B32A1}" dt="2024-04-05T15:23:31.869" v="298" actId="47"/>
        <pc:sldMkLst>
          <pc:docMk/>
          <pc:sldMk cId="1989884786" sldId="289"/>
        </pc:sldMkLst>
      </pc:sldChg>
      <pc:sldChg chg="del">
        <pc:chgData name="David Nehrenz" userId="491cf678-319b-4c35-abbe-fee1955a26b5" providerId="ADAL" clId="{8AB1C316-12C7-4029-A164-A7EAD56B32A1}" dt="2024-04-05T15:23:31.869" v="298" actId="47"/>
        <pc:sldMkLst>
          <pc:docMk/>
          <pc:sldMk cId="3849858849" sldId="290"/>
        </pc:sldMkLst>
      </pc:sldChg>
      <pc:sldChg chg="addSp delSp modSp mod delAnim">
        <pc:chgData name="David Nehrenz" userId="491cf678-319b-4c35-abbe-fee1955a26b5" providerId="ADAL" clId="{8AB1C316-12C7-4029-A164-A7EAD56B32A1}" dt="2024-04-05T14:48:50.941" v="65" actId="255"/>
        <pc:sldMkLst>
          <pc:docMk/>
          <pc:sldMk cId="3517412277" sldId="291"/>
        </pc:sldMkLst>
        <pc:spChg chg="add mod">
          <ac:chgData name="David Nehrenz" userId="491cf678-319b-4c35-abbe-fee1955a26b5" providerId="ADAL" clId="{8AB1C316-12C7-4029-A164-A7EAD56B32A1}" dt="2024-04-05T14:48:50.941" v="65" actId="255"/>
          <ac:spMkLst>
            <pc:docMk/>
            <pc:sldMk cId="3517412277" sldId="291"/>
            <ac:spMk id="2" creationId="{7539BAEC-389F-2A3C-EC8C-21A1A3D11254}"/>
          </ac:spMkLst>
        </pc:spChg>
        <pc:picChg chg="del mod">
          <ac:chgData name="David Nehrenz" userId="491cf678-319b-4c35-abbe-fee1955a26b5" providerId="ADAL" clId="{8AB1C316-12C7-4029-A164-A7EAD56B32A1}" dt="2024-04-05T14:47:09.053" v="51" actId="478"/>
          <ac:picMkLst>
            <pc:docMk/>
            <pc:sldMk cId="3517412277" sldId="291"/>
            <ac:picMk id="4" creationId="{00000000-0000-0000-0000-000000000000}"/>
          </ac:picMkLst>
        </pc:picChg>
      </pc:sldChg>
      <pc:sldChg chg="del">
        <pc:chgData name="David Nehrenz" userId="491cf678-319b-4c35-abbe-fee1955a26b5" providerId="ADAL" clId="{8AB1C316-12C7-4029-A164-A7EAD56B32A1}" dt="2024-04-05T15:23:31.869" v="298" actId="47"/>
        <pc:sldMkLst>
          <pc:docMk/>
          <pc:sldMk cId="1311957505" sldId="292"/>
        </pc:sldMkLst>
      </pc:sldChg>
      <pc:sldChg chg="addSp delSp modSp mod ord">
        <pc:chgData name="David Nehrenz" userId="491cf678-319b-4c35-abbe-fee1955a26b5" providerId="ADAL" clId="{8AB1C316-12C7-4029-A164-A7EAD56B32A1}" dt="2024-04-05T14:48:00.760" v="61" actId="1076"/>
        <pc:sldMkLst>
          <pc:docMk/>
          <pc:sldMk cId="3221066041" sldId="293"/>
        </pc:sldMkLst>
        <pc:picChg chg="add mod">
          <ac:chgData name="David Nehrenz" userId="491cf678-319b-4c35-abbe-fee1955a26b5" providerId="ADAL" clId="{8AB1C316-12C7-4029-A164-A7EAD56B32A1}" dt="2024-04-05T14:47:56.570" v="59" actId="1076"/>
          <ac:picMkLst>
            <pc:docMk/>
            <pc:sldMk cId="3221066041" sldId="293"/>
            <ac:picMk id="2" creationId="{1FA43B03-5E80-7EC4-4D91-90906271B563}"/>
          </ac:picMkLst>
        </pc:picChg>
        <pc:picChg chg="del">
          <ac:chgData name="David Nehrenz" userId="491cf678-319b-4c35-abbe-fee1955a26b5" providerId="ADAL" clId="{8AB1C316-12C7-4029-A164-A7EAD56B32A1}" dt="2024-04-05T14:45:00.201" v="32" actId="478"/>
          <ac:picMkLst>
            <pc:docMk/>
            <pc:sldMk cId="3221066041" sldId="293"/>
            <ac:picMk id="5" creationId="{00000000-0000-0000-0000-000000000000}"/>
          </ac:picMkLst>
        </pc:picChg>
        <pc:picChg chg="add">
          <ac:chgData name="David Nehrenz" userId="491cf678-319b-4c35-abbe-fee1955a26b5" providerId="ADAL" clId="{8AB1C316-12C7-4029-A164-A7EAD56B32A1}" dt="2024-04-05T14:45:54.284" v="33"/>
          <ac:picMkLst>
            <pc:docMk/>
            <pc:sldMk cId="3221066041" sldId="293"/>
            <ac:picMk id="2050" creationId="{93F6709E-7E5F-FF2A-2CB1-D10C4472E510}"/>
          </ac:picMkLst>
        </pc:picChg>
        <pc:picChg chg="add mod">
          <ac:chgData name="David Nehrenz" userId="491cf678-319b-4c35-abbe-fee1955a26b5" providerId="ADAL" clId="{8AB1C316-12C7-4029-A164-A7EAD56B32A1}" dt="2024-04-05T14:47:54.706" v="58" actId="1076"/>
          <ac:picMkLst>
            <pc:docMk/>
            <pc:sldMk cId="3221066041" sldId="293"/>
            <ac:picMk id="2052" creationId="{BCCB24F5-5CFC-F699-8762-613A6E098719}"/>
          </ac:picMkLst>
        </pc:picChg>
        <pc:picChg chg="add mod">
          <ac:chgData name="David Nehrenz" userId="491cf678-319b-4c35-abbe-fee1955a26b5" providerId="ADAL" clId="{8AB1C316-12C7-4029-A164-A7EAD56B32A1}" dt="2024-04-05T14:48:00.760" v="61" actId="1076"/>
          <ac:picMkLst>
            <pc:docMk/>
            <pc:sldMk cId="3221066041" sldId="293"/>
            <ac:picMk id="2054" creationId="{F7752060-D025-537D-0499-0F8FDE6FE9E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4/5/2024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449" y="450414"/>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4-7-24     Lesson: 1</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975587" y="3542315"/>
            <a:ext cx="2865271" cy="2865271"/>
          </a:xfrm>
          <a:prstGeom prst="rect">
            <a:avLst/>
          </a:prstGeom>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344A474-17ED-2C78-0A72-52849AF83C64}"/>
              </a:ext>
            </a:extLst>
          </p:cNvPr>
          <p:cNvPicPr>
            <a:picLocks noChangeAspect="1"/>
          </p:cNvPicPr>
          <p:nvPr/>
        </p:nvPicPr>
        <p:blipFill rotWithShape="1">
          <a:blip r:embed="rId2"/>
          <a:srcRect l="645" r="10672" b="-1"/>
          <a:stretch/>
        </p:blipFill>
        <p:spPr>
          <a:xfrm>
            <a:off x="348541" y="261991"/>
            <a:ext cx="8446918" cy="6334018"/>
          </a:xfrm>
          <a:prstGeom prst="rect">
            <a:avLst/>
          </a:prstGeom>
        </p:spPr>
      </p:pic>
    </p:spTree>
    <p:extLst>
      <p:ext uri="{BB962C8B-B14F-4D97-AF65-F5344CB8AC3E}">
        <p14:creationId xmlns:p14="http://schemas.microsoft.com/office/powerpoint/2010/main" val="322049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CD2657-EAD2-C6EC-B1D0-4D81F1FD4A9B}"/>
              </a:ext>
            </a:extLst>
          </p:cNvPr>
          <p:cNvPicPr>
            <a:picLocks noChangeAspect="1"/>
          </p:cNvPicPr>
          <p:nvPr/>
        </p:nvPicPr>
        <p:blipFill>
          <a:blip r:embed="rId2"/>
          <a:stretch>
            <a:fillRect/>
          </a:stretch>
        </p:blipFill>
        <p:spPr>
          <a:xfrm>
            <a:off x="2101066" y="1332998"/>
            <a:ext cx="5239679" cy="3946970"/>
          </a:xfrm>
          <a:prstGeom prst="rect">
            <a:avLst/>
          </a:prstGeom>
        </p:spPr>
      </p:pic>
    </p:spTree>
    <p:extLst>
      <p:ext uri="{BB962C8B-B14F-4D97-AF65-F5344CB8AC3E}">
        <p14:creationId xmlns:p14="http://schemas.microsoft.com/office/powerpoint/2010/main" val="3694586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A556C1-8BC8-3931-541A-49216AE61C6B}"/>
              </a:ext>
            </a:extLst>
          </p:cNvPr>
          <p:cNvPicPr>
            <a:picLocks noChangeAspect="1"/>
          </p:cNvPicPr>
          <p:nvPr/>
        </p:nvPicPr>
        <p:blipFill>
          <a:blip r:embed="rId2"/>
          <a:stretch>
            <a:fillRect/>
          </a:stretch>
        </p:blipFill>
        <p:spPr>
          <a:xfrm>
            <a:off x="832206" y="445087"/>
            <a:ext cx="4442163" cy="3346743"/>
          </a:xfrm>
          <a:prstGeom prst="rect">
            <a:avLst/>
          </a:prstGeom>
        </p:spPr>
      </p:pic>
      <p:pic>
        <p:nvPicPr>
          <p:cNvPr id="6" name="Picture 5">
            <a:extLst>
              <a:ext uri="{FF2B5EF4-FFF2-40B4-BE49-F238E27FC236}">
                <a16:creationId xmlns:a16="http://schemas.microsoft.com/office/drawing/2014/main" id="{3772F43A-5179-3738-D7D7-4FE97F09B34A}"/>
              </a:ext>
            </a:extLst>
          </p:cNvPr>
          <p:cNvPicPr>
            <a:picLocks noChangeAspect="1"/>
          </p:cNvPicPr>
          <p:nvPr/>
        </p:nvPicPr>
        <p:blipFill>
          <a:blip r:embed="rId3"/>
          <a:stretch>
            <a:fillRect/>
          </a:stretch>
        </p:blipFill>
        <p:spPr>
          <a:xfrm>
            <a:off x="3960964" y="3020524"/>
            <a:ext cx="4442521" cy="3346743"/>
          </a:xfrm>
          <a:prstGeom prst="rect">
            <a:avLst/>
          </a:prstGeom>
        </p:spPr>
      </p:pic>
    </p:spTree>
    <p:extLst>
      <p:ext uri="{BB962C8B-B14F-4D97-AF65-F5344CB8AC3E}">
        <p14:creationId xmlns:p14="http://schemas.microsoft.com/office/powerpoint/2010/main" val="357373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BC58B-5A09-E8C7-FB4A-7BFA6C24AEEF}"/>
              </a:ext>
            </a:extLst>
          </p:cNvPr>
          <p:cNvPicPr>
            <a:picLocks noChangeAspect="1"/>
          </p:cNvPicPr>
          <p:nvPr/>
        </p:nvPicPr>
        <p:blipFill>
          <a:blip r:embed="rId2"/>
          <a:stretch>
            <a:fillRect/>
          </a:stretch>
        </p:blipFill>
        <p:spPr>
          <a:xfrm>
            <a:off x="662682" y="457796"/>
            <a:ext cx="4191857" cy="3158426"/>
          </a:xfrm>
          <a:prstGeom prst="rect">
            <a:avLst/>
          </a:prstGeom>
        </p:spPr>
      </p:pic>
      <p:pic>
        <p:nvPicPr>
          <p:cNvPr id="7" name="Picture 6">
            <a:extLst>
              <a:ext uri="{FF2B5EF4-FFF2-40B4-BE49-F238E27FC236}">
                <a16:creationId xmlns:a16="http://schemas.microsoft.com/office/drawing/2014/main" id="{AAC2188D-7ECE-9226-A0F4-7306BF88800E}"/>
              </a:ext>
            </a:extLst>
          </p:cNvPr>
          <p:cNvPicPr>
            <a:picLocks noChangeAspect="1"/>
          </p:cNvPicPr>
          <p:nvPr/>
        </p:nvPicPr>
        <p:blipFill>
          <a:blip r:embed="rId3"/>
          <a:stretch>
            <a:fillRect/>
          </a:stretch>
        </p:blipFill>
        <p:spPr>
          <a:xfrm>
            <a:off x="4416080" y="3429000"/>
            <a:ext cx="3951446" cy="2976795"/>
          </a:xfrm>
          <a:prstGeom prst="rect">
            <a:avLst/>
          </a:prstGeom>
        </p:spPr>
      </p:pic>
    </p:spTree>
    <p:extLst>
      <p:ext uri="{BB962C8B-B14F-4D97-AF65-F5344CB8AC3E}">
        <p14:creationId xmlns:p14="http://schemas.microsoft.com/office/powerpoint/2010/main" val="4208322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36070" y="1014714"/>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9376D6F-082A-FF78-BEE9-CCEF8674A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90" y="344326"/>
            <a:ext cx="4434209" cy="3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E069F00B-35AB-FF5B-AB5E-CCCA1B120A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740" y="3343366"/>
            <a:ext cx="4214070" cy="3170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2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74AA2F-F4B4-F3A5-2026-9C77E9E165AF}"/>
              </a:ext>
            </a:extLst>
          </p:cNvPr>
          <p:cNvPicPr>
            <a:picLocks noChangeAspect="1"/>
          </p:cNvPicPr>
          <p:nvPr/>
        </p:nvPicPr>
        <p:blipFill>
          <a:blip r:embed="rId2"/>
          <a:stretch>
            <a:fillRect/>
          </a:stretch>
        </p:blipFill>
        <p:spPr>
          <a:xfrm>
            <a:off x="421382" y="381093"/>
            <a:ext cx="4370084" cy="3291918"/>
          </a:xfrm>
          <a:prstGeom prst="rect">
            <a:avLst/>
          </a:prstGeom>
        </p:spPr>
      </p:pic>
      <p:pic>
        <p:nvPicPr>
          <p:cNvPr id="6146" name="Picture 2">
            <a:extLst>
              <a:ext uri="{FF2B5EF4-FFF2-40B4-BE49-F238E27FC236}">
                <a16:creationId xmlns:a16="http://schemas.microsoft.com/office/drawing/2014/main" id="{1EDEE438-609F-AF2E-9D2A-7780301EA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348" y="3673011"/>
            <a:ext cx="3560476" cy="267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2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BAA7BBDA-DE75-DF2F-2D62-ECD56F598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25" t="16861" r="25816" b="16779"/>
          <a:stretch>
            <a:fillRect/>
          </a:stretch>
        </p:blipFill>
        <p:spPr bwMode="auto">
          <a:xfrm>
            <a:off x="737777" y="376219"/>
            <a:ext cx="7276386" cy="59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39BAEC-389F-2A3C-EC8C-21A1A3D11254}"/>
              </a:ext>
            </a:extLst>
          </p:cNvPr>
          <p:cNvSpPr txBox="1"/>
          <p:nvPr/>
        </p:nvSpPr>
        <p:spPr>
          <a:xfrm>
            <a:off x="354458" y="272265"/>
            <a:ext cx="8445358" cy="6103787"/>
          </a:xfrm>
          <a:prstGeom prst="rect">
            <a:avLst/>
          </a:prstGeom>
          <a:noFill/>
        </p:spPr>
        <p:txBody>
          <a:bodyPr wrap="square" rtlCol="0">
            <a:spAutoFit/>
          </a:bodyPr>
          <a:lstStyle/>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TEXT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600" b="1" kern="100" dirty="0">
                <a:effectLst/>
                <a:latin typeface="Aptos" panose="020B0004020202020204" pitchFamily="34" charset="0"/>
                <a:ea typeface="Aptos" panose="020B0004020202020204" pitchFamily="34" charset="0"/>
                <a:cs typeface="Times New Roman" panose="02020603050405020304" pitchFamily="18" charset="0"/>
              </a:rPr>
              <a:t>(Ephesians 1:1-14)</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Paul, an apostle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of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Christ Jesus by the will of God,</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0"/>
              </a:spcBef>
              <a:spcAft>
                <a:spcPts val="800"/>
              </a:spcAft>
            </a:pP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To the saints who are in Ephesus,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and are faithful in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Christ Jesus: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(2) Grace to you and peace from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God our Father and the Lord Jesus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(3) Blessed be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God and Father of our Lord Jesus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who has blessed </a:t>
            </a:r>
            <a:r>
              <a:rPr lang="en-US" sz="1600" b="1" u="sng" kern="100" dirty="0">
                <a:effectLst/>
                <a:latin typeface="Aptos" panose="020B0004020202020204" pitchFamily="34" charset="0"/>
                <a:ea typeface="Aptos" panose="020B0004020202020204" pitchFamily="34" charset="0"/>
                <a:cs typeface="Times New Roman" panose="02020603050405020304" pitchFamily="18" charset="0"/>
              </a:rPr>
              <a:t>us</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in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with every spiritual blessing in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the heavenly places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(4) even as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he chose us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before the foundation of the world,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that we should be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holy and blameless before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In love (5) he predestined us for adoption through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Jesus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according to the purpose of his will, (6) to the praise of his glorious grace, with which he has blessed us in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Beloved.</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(7)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we have redemption through his blood, the forgiveness of our trespasses, according to t</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he riches of his grace,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(8) which he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lavished upon us</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in all wisdom and insight (9) making known to us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mystery of his will,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according to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his purpose,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which he set forth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(10) as a plan for</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 the fullness of time,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to unite all things</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 in him, things </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in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heaven and things on earth.</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gn="just">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(11)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we have obtained</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an inheritance, having been predestined according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to the purpose of 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who works all things according to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counsel of his will</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(12) so that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we who were the first to hope</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Christ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might be to the praise of his glory. </a:t>
            </a:r>
          </a:p>
          <a:p>
            <a:pPr marL="0" marR="0" algn="just">
              <a:lnSpc>
                <a:spcPct val="107000"/>
              </a:lnSpc>
              <a:spcBef>
                <a:spcPts val="0"/>
              </a:spcBef>
              <a:spcAft>
                <a:spcPts val="800"/>
              </a:spcAft>
            </a:pPr>
            <a:r>
              <a:rPr lang="en-US" sz="1600" kern="100" dirty="0">
                <a:effectLst/>
                <a:latin typeface="Aptos" panose="020B0004020202020204" pitchFamily="34" charset="0"/>
                <a:ea typeface="Aptos" panose="020B0004020202020204" pitchFamily="34" charset="0"/>
                <a:cs typeface="Times New Roman" panose="02020603050405020304" pitchFamily="18" charset="0"/>
              </a:rPr>
              <a:t>(13)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you also,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when you heard</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the word of truth, the gospel of your salvation, and believed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in him</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were sealed with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promised Holy Spirit,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(14) who is the guarantee of our inheritance until </a:t>
            </a:r>
            <a:r>
              <a:rPr lang="en-US" sz="1600" u="sng" kern="100" dirty="0">
                <a:effectLst/>
                <a:latin typeface="Aptos" panose="020B0004020202020204" pitchFamily="34" charset="0"/>
                <a:ea typeface="Aptos" panose="020B0004020202020204" pitchFamily="34" charset="0"/>
                <a:cs typeface="Times New Roman" panose="02020603050405020304" pitchFamily="18" charset="0"/>
              </a:rPr>
              <a:t>we acquire possession of it,</a:t>
            </a:r>
            <a:r>
              <a:rPr lang="en-US" sz="1600" kern="100" dirty="0">
                <a:effectLst/>
                <a:latin typeface="Aptos" panose="020B0004020202020204" pitchFamily="34" charset="0"/>
                <a:ea typeface="Aptos" panose="020B0004020202020204" pitchFamily="34" charset="0"/>
                <a:cs typeface="Times New Roman" panose="02020603050405020304" pitchFamily="18" charset="0"/>
              </a:rPr>
              <a:t> to </a:t>
            </a:r>
            <a:r>
              <a:rPr lang="en-US" sz="1600" b="1" kern="100" dirty="0">
                <a:effectLst/>
                <a:latin typeface="Aptos" panose="020B0004020202020204" pitchFamily="34" charset="0"/>
                <a:ea typeface="Aptos" panose="020B0004020202020204" pitchFamily="34" charset="0"/>
                <a:cs typeface="Times New Roman" panose="02020603050405020304" pitchFamily="18" charset="0"/>
              </a:rPr>
              <a:t>the praise of his glory.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17412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363B45A7-6727-C77E-28A2-2D6D09A73FC9}"/>
              </a:ext>
            </a:extLst>
          </p:cNvPr>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9500" t="14890" r="26300" b="50978"/>
          <a:stretch>
            <a:fillRect/>
          </a:stretch>
        </p:blipFill>
        <p:spPr bwMode="auto">
          <a:xfrm rot="21540000">
            <a:off x="242396" y="979905"/>
            <a:ext cx="8557145" cy="371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A1E590E5-0CCD-BDCC-36A3-23DB49CF2FA3}"/>
              </a:ext>
            </a:extLst>
          </p:cNvPr>
          <p:cNvPicPr>
            <a:picLocks noChangeAspect="1" noChangeArrowheads="1"/>
          </p:cNvPicPr>
          <p:nvPr/>
        </p:nvPicPr>
        <p:blipFill>
          <a:blip r:embed="rId2">
            <a:lum bright="-20000" contrast="60000"/>
            <a:extLst>
              <a:ext uri="{28A0092B-C50C-407E-A947-70E740481C1C}">
                <a14:useLocalDpi xmlns:a14="http://schemas.microsoft.com/office/drawing/2010/main" val="0"/>
              </a:ext>
            </a:extLst>
          </a:blip>
          <a:srcRect l="46854" t="21802" r="10597" b="14276"/>
          <a:stretch>
            <a:fillRect/>
          </a:stretch>
        </p:blipFill>
        <p:spPr bwMode="auto">
          <a:xfrm>
            <a:off x="657547" y="285250"/>
            <a:ext cx="7443626" cy="628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8493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D9C4A5-4719-166A-3AD2-75CC2A8F7DAF}"/>
              </a:ext>
            </a:extLst>
          </p:cNvPr>
          <p:cNvSpPr txBox="1"/>
          <p:nvPr/>
        </p:nvSpPr>
        <p:spPr>
          <a:xfrm>
            <a:off x="269696" y="212766"/>
            <a:ext cx="8604607" cy="6432467"/>
          </a:xfrm>
          <a:prstGeom prst="rect">
            <a:avLst/>
          </a:prstGeom>
          <a:noFill/>
        </p:spPr>
        <p:txBody>
          <a:bodyPr wrap="square" rtlCol="0">
            <a:spAutoFit/>
          </a:bodyPr>
          <a:lstStyle/>
          <a:p>
            <a:pPr marL="0" marR="0" algn="ctr">
              <a:lnSpc>
                <a:spcPct val="107000"/>
              </a:lnSpc>
              <a:spcBef>
                <a:spcPts val="1200"/>
              </a:spcBef>
              <a:spcAft>
                <a:spcPts val="800"/>
              </a:spcAft>
            </a:pPr>
            <a:r>
              <a:rPr lang="en-US" sz="3000" b="1" u="sng" kern="100" dirty="0">
                <a:effectLst/>
                <a:latin typeface="Aptos" panose="020B0004020202020204" pitchFamily="34" charset="0"/>
                <a:ea typeface="Aptos" panose="020B0004020202020204" pitchFamily="34" charset="0"/>
                <a:cs typeface="Times New Roman" panose="02020603050405020304" pitchFamily="18" charset="0"/>
              </a:rPr>
              <a:t>STUDY NOTES:</a:t>
            </a:r>
          </a:p>
          <a:p>
            <a:pPr marL="0" marR="0" algn="ctr">
              <a:lnSpc>
                <a:spcPct val="107000"/>
              </a:lnSpc>
              <a:spcBef>
                <a:spcPts val="1200"/>
              </a:spcBef>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(v. 1)</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 (Acts  9:13; 18:19-24;  19:1-35;  20:16,17;                        1 Cor 15:32;  16:8;  1 Tim 1:3;  2 Tim 1:18; 4:12;               Rev 1:11;  2:1)</a:t>
            </a:r>
          </a:p>
          <a:p>
            <a:pPr marL="0" marR="0" algn="ctr">
              <a:lnSpc>
                <a:spcPct val="107000"/>
              </a:lnSpc>
              <a:spcBef>
                <a:spcPts val="0"/>
              </a:spcBef>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(v. 2)</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 (Rom 1:17)</a:t>
            </a:r>
          </a:p>
          <a:p>
            <a:pPr marL="0" marR="0" algn="ctr">
              <a:lnSpc>
                <a:spcPct val="107000"/>
              </a:lnSpc>
              <a:spcBef>
                <a:spcPts val="0"/>
              </a:spcBef>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(v. 3)</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  (Jn 20:17;   2 Cor 1:3;   1 Pet 1:3)</a:t>
            </a:r>
          </a:p>
          <a:p>
            <a:pPr marL="0" marR="0" algn="ctr">
              <a:lnSpc>
                <a:spcPct val="107000"/>
              </a:lnSpc>
              <a:spcBef>
                <a:spcPts val="0"/>
              </a:spcBef>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(v. 4)</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 (Mt 25:34;  Jn 17:24; Col 3:12;                                        Rom 8:29-33;  9:6-26;  11:5,7,28;  16:13;) </a:t>
            </a:r>
          </a:p>
          <a:p>
            <a:pPr marL="0" marR="0" algn="ctr">
              <a:lnSpc>
                <a:spcPct val="107000"/>
              </a:lnSpc>
              <a:spcBef>
                <a:spcPts val="0"/>
              </a:spcBef>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(v. 5)</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 (Lk 12:32;  Rom 8:13-15;   Col 1:19)</a:t>
            </a:r>
          </a:p>
          <a:p>
            <a:pPr marL="0" marR="0" algn="ctr">
              <a:lnSpc>
                <a:spcPct val="107000"/>
              </a:lnSpc>
              <a:spcBef>
                <a:spcPts val="1200"/>
              </a:spcBef>
              <a:spcAft>
                <a:spcPts val="800"/>
              </a:spcAft>
            </a:pPr>
            <a:r>
              <a:rPr lang="en-US" sz="3000" b="1" kern="100" dirty="0">
                <a:effectLst/>
                <a:latin typeface="Aptos" panose="020B0004020202020204" pitchFamily="34" charset="0"/>
                <a:ea typeface="Aptos" panose="020B0004020202020204" pitchFamily="34" charset="0"/>
                <a:cs typeface="Times New Roman" panose="02020603050405020304" pitchFamily="18" charset="0"/>
              </a:rPr>
              <a:t>(v. 6) </a:t>
            </a:r>
            <a:r>
              <a:rPr lang="en-US" sz="3000" kern="100" dirty="0">
                <a:effectLst/>
                <a:latin typeface="Aptos" panose="020B0004020202020204" pitchFamily="34" charset="0"/>
                <a:ea typeface="Aptos" panose="020B0004020202020204" pitchFamily="34" charset="0"/>
                <a:cs typeface="Times New Roman" panose="02020603050405020304" pitchFamily="18" charset="0"/>
              </a:rPr>
              <a:t>(Mt 3:17; 17:5;   Mk 1:11; 9:7; 12:6;                                   Lk 3:22; 20:13;  Col 1:13;  2 Pet 1:17)</a:t>
            </a:r>
          </a:p>
        </p:txBody>
      </p:sp>
    </p:spTree>
    <p:extLst>
      <p:ext uri="{BB962C8B-B14F-4D97-AF65-F5344CB8AC3E}">
        <p14:creationId xmlns:p14="http://schemas.microsoft.com/office/powerpoint/2010/main" val="1251252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586020"/>
            <a:ext cx="8721969" cy="5977059"/>
          </a:xfrm>
        </p:spPr>
        <p:txBody>
          <a:bodyPr>
            <a:normAutofit/>
          </a:bodyPr>
          <a:lstStyle/>
          <a:p>
            <a:pPr marL="0" marR="0" algn="ctr">
              <a:lnSpc>
                <a:spcPct val="107000"/>
              </a:lnSpc>
              <a:spcBef>
                <a:spcPts val="0"/>
              </a:spcBef>
              <a:spcAft>
                <a:spcPts val="0"/>
              </a:spcAft>
            </a:pPr>
            <a:r>
              <a:rPr lang="en-US" sz="4000" b="1" kern="100" dirty="0">
                <a:effectLst/>
                <a:latin typeface="Aptos" panose="020B0004020202020204" pitchFamily="34" charset="0"/>
                <a:ea typeface="Aptos" panose="020B0004020202020204" pitchFamily="34" charset="0"/>
                <a:cs typeface="Times New Roman" panose="02020603050405020304" pitchFamily="18" charset="0"/>
              </a:rPr>
              <a:t>THE LIFE APPLICATION</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“He chose us in him before the foundation of the world, </a:t>
            </a:r>
            <a:r>
              <a:rPr lang="en-US" sz="4000" u="sng" kern="100" dirty="0">
                <a:effectLst/>
                <a:latin typeface="Aptos" panose="020B0004020202020204" pitchFamily="34" charset="0"/>
                <a:ea typeface="Aptos" panose="020B0004020202020204" pitchFamily="34" charset="0"/>
                <a:cs typeface="Times New Roman" panose="02020603050405020304" pitchFamily="18" charset="0"/>
              </a:rPr>
              <a:t>that we should be</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 holy and blameless before him.”</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 </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What effect does this truth</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r>
              <a:rPr lang="en-US" sz="4000" kern="100" dirty="0">
                <a:effectLst/>
                <a:latin typeface="Aptos" panose="020B0004020202020204" pitchFamily="34" charset="0"/>
                <a:ea typeface="Aptos" panose="020B0004020202020204" pitchFamily="34" charset="0"/>
                <a:cs typeface="Times New Roman" panose="02020603050405020304" pitchFamily="18" charset="0"/>
              </a:rPr>
              <a:t> have on you?</a:t>
            </a:r>
            <a:br>
              <a:rPr lang="en-US" sz="4000" kern="100" dirty="0">
                <a:effectLst/>
                <a:latin typeface="Aptos" panose="020B0004020202020204" pitchFamily="34" charset="0"/>
                <a:ea typeface="Aptos" panose="020B0004020202020204" pitchFamily="34" charset="0"/>
                <a:cs typeface="Times New Roman" panose="02020603050405020304" pitchFamily="18" charset="0"/>
              </a:rPr>
            </a:br>
            <a:br>
              <a:rPr lang="en-US" sz="4000" dirty="0">
                <a:latin typeface="Calibri" panose="020F0502020204030204" pitchFamily="34" charset="0"/>
                <a:ea typeface="Calibri" panose="020F0502020204030204" pitchFamily="34" charset="0"/>
                <a:cs typeface="Times New Roman" panose="02020603050405020304" pitchFamily="18" charset="0"/>
              </a:rPr>
            </a:br>
            <a:endParaRPr lang="en-US" sz="4000" dirty="0"/>
          </a:p>
        </p:txBody>
      </p:sp>
    </p:spTree>
    <p:extLst>
      <p:ext uri="{BB962C8B-B14F-4D97-AF65-F5344CB8AC3E}">
        <p14:creationId xmlns:p14="http://schemas.microsoft.com/office/powerpoint/2010/main" val="71135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544669" y="614485"/>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137</TotalTime>
  <Words>561</Words>
  <Application>Microsoft Office PowerPoint</Application>
  <PresentationFormat>On-screen Show (4:3)</PresentationFormat>
  <Paragraphs>20</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LIFE APPLICATION “He chose us in him before the foundation of the world, that we should be holy and blameless before him.”   What effect does this truth  have on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45</cp:revision>
  <dcterms:created xsi:type="dcterms:W3CDTF">2016-02-18T03:34:46Z</dcterms:created>
  <dcterms:modified xsi:type="dcterms:W3CDTF">2024-04-05T15:23:38Z</dcterms:modified>
</cp:coreProperties>
</file>