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304" r:id="rId9"/>
    <p:sldId id="303" r:id="rId10"/>
    <p:sldId id="297" r:id="rId11"/>
    <p:sldId id="301" r:id="rId12"/>
    <p:sldId id="305" r:id="rId13"/>
    <p:sldId id="298" r:id="rId14"/>
    <p:sldId id="299" r:id="rId15"/>
    <p:sldId id="306" r:id="rId16"/>
    <p:sldId id="30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C290D-4092-4000-8D02-EAEA5E515327}" v="3" dt="2025-05-16T20:21:4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59DC290D-4092-4000-8D02-EAEA5E515327}"/>
    <pc:docChg chg="custSel addSld delSld modSld sldOrd">
      <pc:chgData name="David Nehrenz" userId="491cf678-319b-4c35-abbe-fee1955a26b5" providerId="ADAL" clId="{59DC290D-4092-4000-8D02-EAEA5E515327}" dt="2025-05-16T20:24:34.641" v="56" actId="47"/>
      <pc:docMkLst>
        <pc:docMk/>
      </pc:docMkLst>
      <pc:sldChg chg="modSp mod">
        <pc:chgData name="David Nehrenz" userId="491cf678-319b-4c35-abbe-fee1955a26b5" providerId="ADAL" clId="{59DC290D-4092-4000-8D02-EAEA5E515327}" dt="2025-05-16T20:20:04.442" v="8" actId="113"/>
        <pc:sldMkLst>
          <pc:docMk/>
          <pc:sldMk cId="1251252956" sldId="258"/>
        </pc:sldMkLst>
        <pc:spChg chg="mod">
          <ac:chgData name="David Nehrenz" userId="491cf678-319b-4c35-abbe-fee1955a26b5" providerId="ADAL" clId="{59DC290D-4092-4000-8D02-EAEA5E515327}" dt="2025-05-16T20:20:04.442" v="8" actId="113"/>
          <ac:spMkLst>
            <pc:docMk/>
            <pc:sldMk cId="1251252956" sldId="258"/>
            <ac:spMk id="6" creationId="{DC332CE3-C598-9A05-A949-49E594500278}"/>
          </ac:spMkLst>
        </pc:spChg>
      </pc:sldChg>
      <pc:sldChg chg="modSp mod">
        <pc:chgData name="David Nehrenz" userId="491cf678-319b-4c35-abbe-fee1955a26b5" providerId="ADAL" clId="{59DC290D-4092-4000-8D02-EAEA5E515327}" dt="2025-05-16T20:19:31.887" v="3" actId="20577"/>
        <pc:sldMkLst>
          <pc:docMk/>
          <pc:sldMk cId="3002449140" sldId="274"/>
        </pc:sldMkLst>
        <pc:spChg chg="mod">
          <ac:chgData name="David Nehrenz" userId="491cf678-319b-4c35-abbe-fee1955a26b5" providerId="ADAL" clId="{59DC290D-4092-4000-8D02-EAEA5E515327}" dt="2025-05-16T20:19:31.887" v="3" actId="20577"/>
          <ac:spMkLst>
            <pc:docMk/>
            <pc:sldMk cId="3002449140" sldId="274"/>
            <ac:spMk id="4" creationId="{419D80B1-376D-D77D-C9C5-8ADE829D4B12}"/>
          </ac:spMkLst>
        </pc:spChg>
      </pc:sldChg>
      <pc:sldChg chg="modSp mod">
        <pc:chgData name="David Nehrenz" userId="491cf678-319b-4c35-abbe-fee1955a26b5" providerId="ADAL" clId="{59DC290D-4092-4000-8D02-EAEA5E515327}" dt="2025-05-16T20:23:05.481" v="31" actId="14100"/>
        <pc:sldMkLst>
          <pc:docMk/>
          <pc:sldMk cId="9898194" sldId="296"/>
        </pc:sldMkLst>
        <pc:spChg chg="mod">
          <ac:chgData name="David Nehrenz" userId="491cf678-319b-4c35-abbe-fee1955a26b5" providerId="ADAL" clId="{59DC290D-4092-4000-8D02-EAEA5E515327}" dt="2025-05-16T20:23:05.481" v="31" actId="14100"/>
          <ac:spMkLst>
            <pc:docMk/>
            <pc:sldMk cId="9898194" sldId="296"/>
            <ac:spMk id="4" creationId="{79125AA7-13B9-9815-8ACC-EA4AE032ABEA}"/>
          </ac:spMkLst>
        </pc:spChg>
      </pc:sldChg>
      <pc:sldChg chg="modSp mod">
        <pc:chgData name="David Nehrenz" userId="491cf678-319b-4c35-abbe-fee1955a26b5" providerId="ADAL" clId="{59DC290D-4092-4000-8D02-EAEA5E515327}" dt="2025-05-16T20:24:01.440" v="48" actId="1076"/>
        <pc:sldMkLst>
          <pc:docMk/>
          <pc:sldMk cId="1775655047" sldId="298"/>
        </pc:sldMkLst>
        <pc:spChg chg="mod">
          <ac:chgData name="David Nehrenz" userId="491cf678-319b-4c35-abbe-fee1955a26b5" providerId="ADAL" clId="{59DC290D-4092-4000-8D02-EAEA5E515327}" dt="2025-05-16T20:24:01.440" v="48" actId="1076"/>
          <ac:spMkLst>
            <pc:docMk/>
            <pc:sldMk cId="1775655047" sldId="298"/>
            <ac:spMk id="3" creationId="{A8D54FEE-281F-AD8C-FD49-F9289FE0E7B0}"/>
          </ac:spMkLst>
        </pc:spChg>
      </pc:sldChg>
      <pc:sldChg chg="modSp mod">
        <pc:chgData name="David Nehrenz" userId="491cf678-319b-4c35-abbe-fee1955a26b5" providerId="ADAL" clId="{59DC290D-4092-4000-8D02-EAEA5E515327}" dt="2025-05-16T20:24:12.877" v="51" actId="1076"/>
        <pc:sldMkLst>
          <pc:docMk/>
          <pc:sldMk cId="1571052106" sldId="299"/>
        </pc:sldMkLst>
        <pc:spChg chg="mod">
          <ac:chgData name="David Nehrenz" userId="491cf678-319b-4c35-abbe-fee1955a26b5" providerId="ADAL" clId="{59DC290D-4092-4000-8D02-EAEA5E515327}" dt="2025-05-16T20:24:12.877" v="51" actId="1076"/>
          <ac:spMkLst>
            <pc:docMk/>
            <pc:sldMk cId="1571052106" sldId="299"/>
            <ac:spMk id="4" creationId="{00000000-0000-0000-0000-000000000000}"/>
          </ac:spMkLst>
        </pc:spChg>
      </pc:sldChg>
      <pc:sldChg chg="del">
        <pc:chgData name="David Nehrenz" userId="491cf678-319b-4c35-abbe-fee1955a26b5" providerId="ADAL" clId="{59DC290D-4092-4000-8D02-EAEA5E515327}" dt="2025-05-16T20:24:32.819" v="55" actId="47"/>
        <pc:sldMkLst>
          <pc:docMk/>
          <pc:sldMk cId="1525136953" sldId="302"/>
        </pc:sldMkLst>
      </pc:sldChg>
      <pc:sldChg chg="ord">
        <pc:chgData name="David Nehrenz" userId="491cf678-319b-4c35-abbe-fee1955a26b5" providerId="ADAL" clId="{59DC290D-4092-4000-8D02-EAEA5E515327}" dt="2025-05-16T20:20:15.688" v="11"/>
        <pc:sldMkLst>
          <pc:docMk/>
          <pc:sldMk cId="2534778057" sldId="303"/>
        </pc:sldMkLst>
      </pc:sldChg>
      <pc:sldChg chg="addSp delSp modSp new mod">
        <pc:chgData name="David Nehrenz" userId="491cf678-319b-4c35-abbe-fee1955a26b5" providerId="ADAL" clId="{59DC290D-4092-4000-8D02-EAEA5E515327}" dt="2025-05-16T20:20:40.562" v="15" actId="1076"/>
        <pc:sldMkLst>
          <pc:docMk/>
          <pc:sldMk cId="3470103722" sldId="304"/>
        </pc:sldMkLst>
        <pc:spChg chg="del">
          <ac:chgData name="David Nehrenz" userId="491cf678-319b-4c35-abbe-fee1955a26b5" providerId="ADAL" clId="{59DC290D-4092-4000-8D02-EAEA5E515327}" dt="2025-05-16T20:20:28.598" v="12"/>
          <ac:spMkLst>
            <pc:docMk/>
            <pc:sldMk cId="3470103722" sldId="304"/>
            <ac:spMk id="3" creationId="{1DB154E6-3E33-607F-7EFB-ACB3FD004A30}"/>
          </ac:spMkLst>
        </pc:spChg>
        <pc:picChg chg="add mod">
          <ac:chgData name="David Nehrenz" userId="491cf678-319b-4c35-abbe-fee1955a26b5" providerId="ADAL" clId="{59DC290D-4092-4000-8D02-EAEA5E515327}" dt="2025-05-16T20:20:40.562" v="15" actId="1076"/>
          <ac:picMkLst>
            <pc:docMk/>
            <pc:sldMk cId="3470103722" sldId="304"/>
            <ac:picMk id="4" creationId="{1B64CD1E-7979-FFDB-B6C9-CDF035D91AF6}"/>
          </ac:picMkLst>
        </pc:picChg>
      </pc:sldChg>
      <pc:sldChg chg="addSp delSp modSp new mod">
        <pc:chgData name="David Nehrenz" userId="491cf678-319b-4c35-abbe-fee1955a26b5" providerId="ADAL" clId="{59DC290D-4092-4000-8D02-EAEA5E515327}" dt="2025-05-16T20:23:26.187" v="42" actId="1076"/>
        <pc:sldMkLst>
          <pc:docMk/>
          <pc:sldMk cId="3643629531" sldId="305"/>
        </pc:sldMkLst>
        <pc:spChg chg="del">
          <ac:chgData name="David Nehrenz" userId="491cf678-319b-4c35-abbe-fee1955a26b5" providerId="ADAL" clId="{59DC290D-4092-4000-8D02-EAEA5E515327}" dt="2025-05-16T20:21:11.294" v="18" actId="478"/>
          <ac:spMkLst>
            <pc:docMk/>
            <pc:sldMk cId="3643629531" sldId="305"/>
            <ac:spMk id="2" creationId="{12B947A5-6BA4-0F04-DE38-EE9B7E85B05B}"/>
          </ac:spMkLst>
        </pc:spChg>
        <pc:spChg chg="del">
          <ac:chgData name="David Nehrenz" userId="491cf678-319b-4c35-abbe-fee1955a26b5" providerId="ADAL" clId="{59DC290D-4092-4000-8D02-EAEA5E515327}" dt="2025-05-16T20:21:13.507" v="19" actId="478"/>
          <ac:spMkLst>
            <pc:docMk/>
            <pc:sldMk cId="3643629531" sldId="305"/>
            <ac:spMk id="3" creationId="{E7F06187-24D4-08CA-ACD6-F027C50C4EA8}"/>
          </ac:spMkLst>
        </pc:spChg>
        <pc:spChg chg="add mod">
          <ac:chgData name="David Nehrenz" userId="491cf678-319b-4c35-abbe-fee1955a26b5" providerId="ADAL" clId="{59DC290D-4092-4000-8D02-EAEA5E515327}" dt="2025-05-16T20:23:26.187" v="42" actId="1076"/>
          <ac:spMkLst>
            <pc:docMk/>
            <pc:sldMk cId="3643629531" sldId="305"/>
            <ac:spMk id="4" creationId="{2C10B709-F54D-2CE0-6D50-E9EE403B88AF}"/>
          </ac:spMkLst>
        </pc:spChg>
      </pc:sldChg>
      <pc:sldChg chg="addSp delSp modSp new mod">
        <pc:chgData name="David Nehrenz" userId="491cf678-319b-4c35-abbe-fee1955a26b5" providerId="ADAL" clId="{59DC290D-4092-4000-8D02-EAEA5E515327}" dt="2025-05-16T20:23:48.732" v="45" actId="1076"/>
        <pc:sldMkLst>
          <pc:docMk/>
          <pc:sldMk cId="1341834845" sldId="306"/>
        </pc:sldMkLst>
        <pc:spChg chg="del">
          <ac:chgData name="David Nehrenz" userId="491cf678-319b-4c35-abbe-fee1955a26b5" providerId="ADAL" clId="{59DC290D-4092-4000-8D02-EAEA5E515327}" dt="2025-05-16T20:21:41.498" v="23" actId="478"/>
          <ac:spMkLst>
            <pc:docMk/>
            <pc:sldMk cId="1341834845" sldId="306"/>
            <ac:spMk id="2" creationId="{C2F904C4-E513-04F0-07A5-EEB5A2EBF75C}"/>
          </ac:spMkLst>
        </pc:spChg>
        <pc:spChg chg="del">
          <ac:chgData name="David Nehrenz" userId="491cf678-319b-4c35-abbe-fee1955a26b5" providerId="ADAL" clId="{59DC290D-4092-4000-8D02-EAEA5E515327}" dt="2025-05-16T20:21:43.633" v="24" actId="478"/>
          <ac:spMkLst>
            <pc:docMk/>
            <pc:sldMk cId="1341834845" sldId="306"/>
            <ac:spMk id="3" creationId="{E2316D23-2035-A672-EE85-D142BD4CFF5D}"/>
          </ac:spMkLst>
        </pc:spChg>
        <pc:spChg chg="add mod">
          <ac:chgData name="David Nehrenz" userId="491cf678-319b-4c35-abbe-fee1955a26b5" providerId="ADAL" clId="{59DC290D-4092-4000-8D02-EAEA5E515327}" dt="2025-05-16T20:23:48.732" v="45" actId="1076"/>
          <ac:spMkLst>
            <pc:docMk/>
            <pc:sldMk cId="1341834845" sldId="306"/>
            <ac:spMk id="4" creationId="{35610BFB-B232-C70C-B995-A47B49D599B8}"/>
          </ac:spMkLst>
        </pc:spChg>
      </pc:sldChg>
      <pc:sldChg chg="new del">
        <pc:chgData name="David Nehrenz" userId="491cf678-319b-4c35-abbe-fee1955a26b5" providerId="ADAL" clId="{59DC290D-4092-4000-8D02-EAEA5E515327}" dt="2025-05-16T20:24:30.645" v="54" actId="47"/>
        <pc:sldMkLst>
          <pc:docMk/>
          <pc:sldMk cId="2991039403" sldId="307"/>
        </pc:sldMkLst>
      </pc:sldChg>
      <pc:sldChg chg="new del">
        <pc:chgData name="David Nehrenz" userId="491cf678-319b-4c35-abbe-fee1955a26b5" providerId="ADAL" clId="{59DC290D-4092-4000-8D02-EAEA5E515327}" dt="2025-05-16T20:24:34.641" v="56" actId="47"/>
        <pc:sldMkLst>
          <pc:docMk/>
          <pc:sldMk cId="2142739139"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5/31/2025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smtClean="0">
                <a:solidFill>
                  <a:srgbClr val="000000"/>
                </a:solidFill>
                <a:effectLst/>
                <a:latin typeface="Aptos" panose="020B0004020202020204" pitchFamily="34" charset="0"/>
                <a:ea typeface="Arial Unicode MS"/>
                <a:cs typeface="Arial Unicode MS"/>
              </a:rPr>
              <a:t>9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June</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1</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C10B709-F54D-2CE0-6D50-E9EE403B88AF}"/>
              </a:ext>
            </a:extLst>
          </p:cNvPr>
          <p:cNvSpPr txBox="1"/>
          <p:nvPr/>
        </p:nvSpPr>
        <p:spPr>
          <a:xfrm>
            <a:off x="287079" y="573090"/>
            <a:ext cx="8644270" cy="5711820"/>
          </a:xfrm>
          <a:prstGeom prst="rect">
            <a:avLst/>
          </a:prstGeom>
          <a:noFill/>
        </p:spPr>
        <p:txBody>
          <a:bodyPr wrap="square" rtlCol="0">
            <a:spAutoFit/>
          </a:bodyPr>
          <a:lstStyle/>
          <a:p>
            <a:pPr marL="0" marR="0">
              <a:buNone/>
            </a:pP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XI. The resurrection of the body.</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1.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Luke 16:19-31</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in which Jesus explains some details of life after death.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2.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Philippians 1:21-24 </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to know how Paul felt about life and death.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0" marR="0" indent="0" hangingPunct="0">
              <a:buNone/>
              <a:tabLst>
                <a:tab pos="228600" algn="l"/>
                <a:tab pos="4572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Read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Revelation 20:11-15</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about the Last Day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4. Read</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a:t>
            </a:r>
            <a:r>
              <a:rPr lang="en-US" sz="2800" b="1" dirty="0" smtClean="0">
                <a:solidFill>
                  <a:srgbClr val="000000"/>
                </a:solidFill>
                <a:effectLst/>
                <a:latin typeface="Times New Roman" panose="02020603050405020304" pitchFamily="18" charset="0"/>
                <a:ea typeface="Arial Unicode MS" panose="020B0604020202020204"/>
                <a:cs typeface="Arial Unicode MS" panose="020B0604020202020204"/>
              </a:rPr>
              <a:t>1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John 3:1-3 </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to help you grasp the great difference between Christian and non-Christian thought.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5. Read</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I Corinthians </a:t>
            </a:r>
            <a:r>
              <a:rPr lang="en-US" sz="2800" b="1" dirty="0" err="1">
                <a:solidFill>
                  <a:srgbClr val="000000"/>
                </a:solidFill>
                <a:effectLst/>
                <a:latin typeface="Times New Roman" panose="02020603050405020304" pitchFamily="18" charset="0"/>
                <a:ea typeface="Arial Unicode MS" panose="020B0604020202020204"/>
                <a:cs typeface="Arial Unicode MS" panose="020B0604020202020204"/>
              </a:rPr>
              <a:t>ch.</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2:6-9 and chapter 15</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to help you understand what is in store for the Christian.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364362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D54FEE-281F-AD8C-FD49-F9289FE0E7B0}"/>
              </a:ext>
            </a:extLst>
          </p:cNvPr>
          <p:cNvSpPr txBox="1"/>
          <p:nvPr/>
        </p:nvSpPr>
        <p:spPr>
          <a:xfrm>
            <a:off x="168442" y="482833"/>
            <a:ext cx="8975558" cy="6093976"/>
          </a:xfrm>
          <a:prstGeom prst="rect">
            <a:avLst/>
          </a:prstGeom>
          <a:noFill/>
        </p:spPr>
        <p:txBody>
          <a:bodyPr wrap="square" rtlCol="0">
            <a:spAutoFit/>
          </a:bodyPr>
          <a:lstStyle/>
          <a:p>
            <a:pPr marR="457200" algn="ctr"/>
            <a:r>
              <a:rPr lang="en-US" sz="2600" b="1" dirty="0">
                <a:solidFill>
                  <a:srgbClr val="000000"/>
                </a:solidFill>
                <a:latin typeface="Times New Roman" panose="02020603050405020304" pitchFamily="18" charset="0"/>
                <a:ea typeface="Arial Unicode MS" panose="020B0604020202020204" pitchFamily="34" charset="-128"/>
              </a:rPr>
              <a:t>LIFE APPLICATION – </a:t>
            </a:r>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ctr"/>
            <a:r>
              <a:rPr lang="en-US" sz="2600" b="1" u="sng" dirty="0">
                <a:solidFill>
                  <a:srgbClr val="000000"/>
                </a:solidFill>
                <a:latin typeface="Times New Roman" panose="02020603050405020304" pitchFamily="18" charset="0"/>
                <a:ea typeface="Arial Unicode MS" panose="020B0604020202020204" pitchFamily="34" charset="-128"/>
              </a:rPr>
              <a:t>Apology of the Augsburg Confession</a:t>
            </a:r>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just"/>
            <a:r>
              <a:rPr lang="en-US" sz="2600" b="1" dirty="0">
                <a:solidFill>
                  <a:srgbClr val="000000"/>
                </a:solidFill>
                <a:latin typeface="Times New Roman" panose="02020603050405020304" pitchFamily="18" charset="0"/>
                <a:ea typeface="Arial Unicode MS" panose="020B0604020202020204" pitchFamily="34" charset="-128"/>
              </a:rPr>
              <a:t>ARTICLE XVII</a:t>
            </a:r>
            <a:r>
              <a:rPr lang="en-US" sz="2600" dirty="0">
                <a:solidFill>
                  <a:srgbClr val="000000"/>
                </a:solidFill>
                <a:latin typeface="Times New Roman" panose="02020603050405020304" pitchFamily="18" charset="0"/>
                <a:ea typeface="Arial Unicode MS" panose="020B0604020202020204" pitchFamily="34" charset="-128"/>
              </a:rPr>
              <a:t> </a:t>
            </a:r>
            <a:r>
              <a:rPr lang="en-US" sz="2600" i="1" dirty="0">
                <a:solidFill>
                  <a:srgbClr val="000000"/>
                </a:solidFill>
                <a:latin typeface="Times New Roman" panose="02020603050405020304" pitchFamily="18" charset="0"/>
                <a:ea typeface="Arial Unicode MS" panose="020B0604020202020204" pitchFamily="34" charset="-128"/>
              </a:rPr>
              <a:t>Christ’s Return for Judgment Note: During the Reformation, radical groups made numerous predictions about the end of the world. Such foolishness still plagues the Church today. The vast majority of Christians agree on the basics of this important article of faith. These are also beautifully summarized in the Apostles’ Creed. (See AC XVII.) </a:t>
            </a:r>
            <a:endParaRPr lang="en-US" sz="2600" i="1"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just"/>
            <a:r>
              <a:rPr lang="en-US" sz="2600" dirty="0">
                <a:solidFill>
                  <a:srgbClr val="000000"/>
                </a:solidFill>
                <a:latin typeface="Times New Roman" panose="02020603050405020304" pitchFamily="18" charset="0"/>
                <a:ea typeface="Arial Unicode MS" panose="020B0604020202020204" pitchFamily="34" charset="-128"/>
              </a:rPr>
              <a:t>[66] The adversaries accept Article XVII without qualification. In it we confess that Christ will appear at the consummation of the world. </a:t>
            </a:r>
            <a:r>
              <a:rPr lang="en-US" sz="2600" b="1" dirty="0">
                <a:solidFill>
                  <a:srgbClr val="000000"/>
                </a:solidFill>
                <a:latin typeface="Times New Roman" panose="02020603050405020304" pitchFamily="18" charset="0"/>
                <a:ea typeface="Arial Unicode MS" panose="020B0604020202020204" pitchFamily="34" charset="-128"/>
              </a:rPr>
              <a:t>He will raise up all the dead</a:t>
            </a:r>
            <a:r>
              <a:rPr lang="en-US" sz="2600" dirty="0">
                <a:solidFill>
                  <a:srgbClr val="000000"/>
                </a:solidFill>
                <a:latin typeface="Times New Roman" panose="02020603050405020304" pitchFamily="18" charset="0"/>
                <a:ea typeface="Arial Unicode MS" panose="020B0604020202020204" pitchFamily="34" charset="-128"/>
              </a:rPr>
              <a:t> and will give eternal life and eternal joys to the godly [2 Timothy 4: 8], but He will condemn the ungodly to endless punishment with the devil [Matthew 25: 46].</a:t>
            </a:r>
            <a:endParaRPr lang="en-US" sz="26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060" y="562126"/>
            <a:ext cx="8819145" cy="5909310"/>
          </a:xfrm>
          <a:prstGeom prst="rect">
            <a:avLst/>
          </a:prstGeom>
          <a:noFill/>
        </p:spPr>
        <p:txBody>
          <a:bodyPr wrap="square" rtlCol="0">
            <a:spAutoFit/>
          </a:bodyPr>
          <a:lstStyle/>
          <a:p>
            <a:pPr marR="457200" algn="just"/>
            <a:r>
              <a:rPr lang="en-US" sz="2600" b="1" u="sng" dirty="0">
                <a:solidFill>
                  <a:srgbClr val="000000"/>
                </a:solidFill>
                <a:latin typeface="Times New Roman" panose="02020603050405020304" pitchFamily="18" charset="0"/>
                <a:ea typeface="Arial Unicode MS" panose="020B0604020202020204" pitchFamily="34" charset="-128"/>
              </a:rPr>
              <a:t>The </a:t>
            </a:r>
            <a:r>
              <a:rPr lang="en-US" sz="2600" b="1" u="sng" dirty="0" err="1">
                <a:solidFill>
                  <a:srgbClr val="000000"/>
                </a:solidFill>
                <a:latin typeface="Times New Roman" panose="02020603050405020304" pitchFamily="18" charset="0"/>
                <a:ea typeface="Arial Unicode MS" panose="020B0604020202020204" pitchFamily="34" charset="-128"/>
              </a:rPr>
              <a:t>Athanasian</a:t>
            </a:r>
            <a:r>
              <a:rPr lang="en-US" sz="2600" b="1" u="sng" dirty="0">
                <a:solidFill>
                  <a:srgbClr val="000000"/>
                </a:solidFill>
                <a:latin typeface="Times New Roman" panose="02020603050405020304" pitchFamily="18" charset="0"/>
                <a:ea typeface="Arial Unicode MS" panose="020B0604020202020204" pitchFamily="34" charset="-128"/>
              </a:rPr>
              <a:t> </a:t>
            </a:r>
            <a:r>
              <a:rPr lang="en-US" sz="2600" b="1" u="sng" dirty="0" smtClean="0">
                <a:solidFill>
                  <a:srgbClr val="000000"/>
                </a:solidFill>
                <a:latin typeface="Times New Roman" panose="02020603050405020304" pitchFamily="18" charset="0"/>
                <a:ea typeface="Arial Unicode MS" panose="020B0604020202020204" pitchFamily="34" charset="-128"/>
              </a:rPr>
              <a:t>Creed</a:t>
            </a:r>
          </a:p>
          <a:p>
            <a:pPr marR="457200" algn="just"/>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just"/>
            <a:r>
              <a:rPr lang="en-US" sz="2600" dirty="0">
                <a:solidFill>
                  <a:srgbClr val="000000"/>
                </a:solidFill>
                <a:latin typeface="Times New Roman" panose="02020603050405020304" pitchFamily="18" charset="0"/>
                <a:ea typeface="Arial Unicode MS" panose="020B0604020202020204" pitchFamily="34" charset="-128"/>
              </a:rPr>
              <a:t>For as the rational soul and flesh is one man, so God and man is one Christ, who suffered for our salvation, descended into hell, </a:t>
            </a:r>
            <a:r>
              <a:rPr lang="en-US" sz="2600" b="1" dirty="0">
                <a:solidFill>
                  <a:srgbClr val="000000"/>
                </a:solidFill>
                <a:latin typeface="Times New Roman" panose="02020603050405020304" pitchFamily="18" charset="0"/>
                <a:ea typeface="Arial Unicode MS" panose="020B0604020202020204" pitchFamily="34" charset="-128"/>
              </a:rPr>
              <a:t>rose again on the third day from the dead,</a:t>
            </a:r>
            <a:r>
              <a:rPr lang="en-US" sz="2600" dirty="0">
                <a:solidFill>
                  <a:srgbClr val="000000"/>
                </a:solidFill>
                <a:latin typeface="Times New Roman" panose="02020603050405020304" pitchFamily="18" charset="0"/>
                <a:ea typeface="Arial Unicode MS" panose="020B0604020202020204" pitchFamily="34" charset="-128"/>
              </a:rPr>
              <a:t> ascended into heaven, and is seated at the right hand of the Father, from whence He will come to judge the living and the dead</a:t>
            </a:r>
            <a:r>
              <a:rPr lang="en-US" sz="26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just"/>
            <a:r>
              <a:rPr lang="en-US" sz="2600" b="1" dirty="0">
                <a:solidFill>
                  <a:srgbClr val="000000"/>
                </a:solidFill>
                <a:latin typeface="Times New Roman" panose="02020603050405020304" pitchFamily="18" charset="0"/>
                <a:ea typeface="Arial Unicode MS" panose="020B0604020202020204" pitchFamily="34" charset="-128"/>
              </a:rPr>
              <a:t>At His coming all people will rise again with their bodies</a:t>
            </a:r>
            <a:r>
              <a:rPr lang="en-US" sz="2600" dirty="0">
                <a:solidFill>
                  <a:srgbClr val="000000"/>
                </a:solidFill>
                <a:latin typeface="Times New Roman" panose="02020603050405020304" pitchFamily="18" charset="0"/>
                <a:ea typeface="Arial Unicode MS" panose="020B0604020202020204" pitchFamily="34" charset="-128"/>
              </a:rPr>
              <a:t> and give an account concerning their own deeds. And those who have done good will enter into eternal life, and those who have done evil into eternal fire. This is the catholic faith; whoever does not believe it faithfully and firmly cannot be saved.</a:t>
            </a:r>
            <a:endParaRPr lang="en-US" sz="2600" dirty="0">
              <a:solidFill>
                <a:srgbClr val="000000"/>
              </a:solidFill>
              <a:latin typeface="Arial Unicode MS" panose="020B0604020202020204" pitchFamily="34" charset="-128"/>
              <a:ea typeface="Arial Unicode MS" panose="020B0604020202020204" pitchFamily="34" charset="-128"/>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316" y="216568"/>
            <a:ext cx="9023684" cy="6370975"/>
          </a:xfrm>
          <a:prstGeom prst="rect">
            <a:avLst/>
          </a:prstGeom>
          <a:noFill/>
        </p:spPr>
        <p:txBody>
          <a:bodyPr wrap="square" rtlCol="0">
            <a:spAutoFit/>
          </a:bodyPr>
          <a:lstStyle/>
          <a:p>
            <a:pPr marR="457200" algn="ctr"/>
            <a:r>
              <a:rPr lang="en-US" sz="1700" dirty="0">
                <a:solidFill>
                  <a:srgbClr val="000000"/>
                </a:solidFill>
                <a:latin typeface="Times New Roman" panose="02020603050405020304" pitchFamily="18" charset="0"/>
                <a:ea typeface="Arial Unicode MS" panose="020B0604020202020204" pitchFamily="34" charset="-128"/>
              </a:rPr>
              <a:t>John W. Kleinig,  </a:t>
            </a:r>
            <a:r>
              <a:rPr lang="en-US" sz="1700" b="1" u="sng" dirty="0">
                <a:solidFill>
                  <a:srgbClr val="000000"/>
                </a:solidFill>
                <a:latin typeface="Times New Roman" panose="02020603050405020304" pitchFamily="18" charset="0"/>
                <a:ea typeface="Arial Unicode MS" panose="020B0604020202020204" pitchFamily="34" charset="-128"/>
              </a:rPr>
              <a:t>Wonderfully Made: A Protestant Theology of the Body</a:t>
            </a:r>
            <a:r>
              <a:rPr lang="en-US" sz="1700" dirty="0">
                <a:solidFill>
                  <a:srgbClr val="000000"/>
                </a:solidFill>
                <a:latin typeface="Times New Roman" panose="02020603050405020304" pitchFamily="18" charset="0"/>
                <a:ea typeface="Arial Unicode MS" panose="020B0604020202020204" pitchFamily="34" charset="-128"/>
              </a:rPr>
              <a:t> </a:t>
            </a:r>
            <a:r>
              <a:rPr lang="en-US" sz="1700" dirty="0" smtClean="0">
                <a:solidFill>
                  <a:srgbClr val="000000"/>
                </a:solidFill>
                <a:latin typeface="Times New Roman" panose="02020603050405020304" pitchFamily="18" charset="0"/>
                <a:ea typeface="Arial Unicode MS" panose="020B0604020202020204" pitchFamily="34" charset="-128"/>
              </a:rPr>
              <a:t>                                                     (pp. 127-129). </a:t>
            </a:r>
            <a:r>
              <a:rPr lang="en-US" sz="1700" dirty="0" err="1">
                <a:solidFill>
                  <a:srgbClr val="000000"/>
                </a:solidFill>
                <a:latin typeface="Times New Roman" panose="02020603050405020304" pitchFamily="18" charset="0"/>
                <a:ea typeface="Arial Unicode MS" panose="020B0604020202020204" pitchFamily="34" charset="-128"/>
              </a:rPr>
              <a:t>Lexham</a:t>
            </a:r>
            <a:r>
              <a:rPr lang="en-US" sz="1700" dirty="0">
                <a:solidFill>
                  <a:srgbClr val="000000"/>
                </a:solidFill>
                <a:latin typeface="Times New Roman" panose="02020603050405020304" pitchFamily="18" charset="0"/>
                <a:ea typeface="Arial Unicode MS" panose="020B0604020202020204" pitchFamily="34" charset="-128"/>
              </a:rPr>
              <a:t> Press. </a:t>
            </a:r>
            <a:endParaRPr lang="en-US" sz="17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700" b="1" dirty="0">
              <a:solidFill>
                <a:srgbClr val="000000"/>
              </a:solidFill>
              <a:latin typeface="Times New Roman" panose="02020603050405020304" pitchFamily="18" charset="0"/>
              <a:ea typeface="Arial Unicode MS" panose="020B0604020202020204" pitchFamily="34" charset="-128"/>
            </a:endParaRPr>
          </a:p>
          <a:p>
            <a:pPr marR="457200" algn="just"/>
            <a:r>
              <a:rPr lang="en-US" sz="1700" b="1" dirty="0" smtClean="0">
                <a:solidFill>
                  <a:srgbClr val="000000"/>
                </a:solidFill>
                <a:latin typeface="Times New Roman" panose="02020603050405020304" pitchFamily="18" charset="0"/>
                <a:ea typeface="Arial Unicode MS" panose="020B0604020202020204" pitchFamily="34" charset="-128"/>
              </a:rPr>
              <a:t>THE </a:t>
            </a:r>
            <a:r>
              <a:rPr lang="en-US" sz="1700" b="1" dirty="0">
                <a:solidFill>
                  <a:srgbClr val="000000"/>
                </a:solidFill>
                <a:latin typeface="Times New Roman" panose="02020603050405020304" pitchFamily="18" charset="0"/>
                <a:ea typeface="Arial Unicode MS" panose="020B0604020202020204" pitchFamily="34" charset="-128"/>
              </a:rPr>
              <a:t>LIVING BODY</a:t>
            </a:r>
            <a:r>
              <a:rPr lang="en-US" sz="1700" dirty="0">
                <a:solidFill>
                  <a:srgbClr val="000000"/>
                </a:solidFill>
                <a:latin typeface="Times New Roman" panose="02020603050405020304" pitchFamily="18" charset="0"/>
                <a:ea typeface="Arial Unicode MS" panose="020B0604020202020204" pitchFamily="34" charset="-128"/>
              </a:rPr>
              <a:t> “Thus, the most precious treasure and the strongest consolation we Christians have is this: that the Word, the true and </a:t>
            </a:r>
            <a:r>
              <a:rPr lang="en-US" sz="1700" b="1" dirty="0">
                <a:solidFill>
                  <a:srgbClr val="000000"/>
                </a:solidFill>
                <a:latin typeface="Times New Roman" panose="02020603050405020304" pitchFamily="18" charset="0"/>
                <a:ea typeface="Arial Unicode MS" panose="020B0604020202020204" pitchFamily="34" charset="-128"/>
              </a:rPr>
              <a:t>natural Son of God, became man</a:t>
            </a:r>
            <a:r>
              <a:rPr lang="en-US" sz="1700" dirty="0">
                <a:solidFill>
                  <a:srgbClr val="000000"/>
                </a:solidFill>
                <a:latin typeface="Times New Roman" panose="02020603050405020304" pitchFamily="18" charset="0"/>
                <a:ea typeface="Arial Unicode MS" panose="020B0604020202020204" pitchFamily="34" charset="-128"/>
              </a:rPr>
              <a:t>, with flesh and blood like that of any human; that </a:t>
            </a:r>
            <a:r>
              <a:rPr lang="en-US" sz="1700" b="1" dirty="0">
                <a:solidFill>
                  <a:srgbClr val="000000"/>
                </a:solidFill>
                <a:latin typeface="Times New Roman" panose="02020603050405020304" pitchFamily="18" charset="0"/>
                <a:ea typeface="Arial Unicode MS" panose="020B0604020202020204" pitchFamily="34" charset="-128"/>
              </a:rPr>
              <a:t>he became incarnate</a:t>
            </a:r>
            <a:r>
              <a:rPr lang="en-US" sz="1700" dirty="0">
                <a:solidFill>
                  <a:srgbClr val="000000"/>
                </a:solidFill>
                <a:latin typeface="Times New Roman" panose="02020603050405020304" pitchFamily="18" charset="0"/>
                <a:ea typeface="Arial Unicode MS" panose="020B0604020202020204" pitchFamily="34" charset="-128"/>
              </a:rPr>
              <a:t> for our sakes in order that we might enter into glory, that our flesh and blood, skin and hair, hands and feet, stomach</a:t>
            </a:r>
            <a:r>
              <a:rPr lang="en-US" sz="1700" dirty="0">
                <a:solidFill>
                  <a:srgbClr val="000000"/>
                </a:solidFill>
                <a:latin typeface="Arial Unicode MS" panose="020B0604020202020204" pitchFamily="34" charset="-128"/>
                <a:ea typeface="Arial Unicode MS" panose="020B0604020202020204" pitchFamily="34" charset="-128"/>
              </a:rPr>
              <a:t> </a:t>
            </a:r>
            <a:r>
              <a:rPr lang="en-US" sz="1700" dirty="0" err="1">
                <a:solidFill>
                  <a:srgbClr val="000000"/>
                </a:solidFill>
                <a:latin typeface="Times New Roman" panose="02020603050405020304" pitchFamily="18" charset="0"/>
                <a:ea typeface="Arial Unicode MS" panose="020B0604020202020204" pitchFamily="34" charset="-128"/>
              </a:rPr>
              <a:t>stomach</a:t>
            </a:r>
            <a:r>
              <a:rPr lang="en-US" sz="1700" dirty="0">
                <a:solidFill>
                  <a:srgbClr val="000000"/>
                </a:solidFill>
                <a:latin typeface="Times New Roman" panose="02020603050405020304" pitchFamily="18" charset="0"/>
                <a:ea typeface="Arial Unicode MS" panose="020B0604020202020204" pitchFamily="34" charset="-128"/>
              </a:rPr>
              <a:t> and back might reside in heaven as God does, and in order that we might defy the devil and whatever else assails us. We are convinced that all our members belong in heaven as heirs of heaven’s realm.” —Martin Luther </a:t>
            </a:r>
            <a:endParaRPr lang="en-US" sz="17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All human life on earth shares the same common condition: </a:t>
            </a:r>
            <a:r>
              <a:rPr lang="en-US" sz="1700" b="1" dirty="0">
                <a:solidFill>
                  <a:srgbClr val="000000"/>
                </a:solidFill>
                <a:latin typeface="Times New Roman" panose="02020603050405020304" pitchFamily="18" charset="0"/>
                <a:ea typeface="Arial Unicode MS" panose="020B0604020202020204" pitchFamily="34" charset="-128"/>
              </a:rPr>
              <a:t>it is lived in the body.</a:t>
            </a:r>
            <a:r>
              <a:rPr lang="en-US" sz="1700" dirty="0">
                <a:solidFill>
                  <a:srgbClr val="000000"/>
                </a:solidFill>
                <a:latin typeface="Times New Roman" panose="02020603050405020304" pitchFamily="18" charset="0"/>
                <a:ea typeface="Arial Unicode MS" panose="020B0604020202020204" pitchFamily="34" charset="-128"/>
              </a:rPr>
              <a:t> We were conceived with embryonic bodies in the body of our mother. We were born with bodies, grow up in them, and have them for as long as we live. We identify ourselves with our bodies. We use our bodies to associate with others and interact with our environment. We enjoy life and health with our bodies and suffer sickness and pain with them. </a:t>
            </a:r>
            <a:r>
              <a:rPr lang="en-US" sz="1700" b="1" dirty="0">
                <a:solidFill>
                  <a:srgbClr val="000000"/>
                </a:solidFill>
                <a:latin typeface="Times New Roman" panose="02020603050405020304" pitchFamily="18" charset="0"/>
                <a:ea typeface="Arial Unicode MS" panose="020B0604020202020204" pitchFamily="34" charset="-128"/>
              </a:rPr>
              <a:t>Our bodies locate us geographically and socially here on earth</a:t>
            </a:r>
            <a:r>
              <a:rPr lang="en-US" sz="1700" b="1" dirty="0" smtClean="0">
                <a:solidFill>
                  <a:srgbClr val="000000"/>
                </a:solidFill>
                <a:latin typeface="Times New Roman" panose="02020603050405020304" pitchFamily="18" charset="0"/>
                <a:ea typeface="Arial Unicode MS" panose="020B0604020202020204" pitchFamily="34" charset="-128"/>
              </a:rPr>
              <a:t>.</a:t>
            </a:r>
          </a:p>
          <a:p>
            <a:pPr marR="457200" algn="just"/>
            <a:r>
              <a:rPr lang="en-US" sz="1700" b="1" dirty="0" smtClean="0">
                <a:solidFill>
                  <a:srgbClr val="000000"/>
                </a:solidFill>
                <a:latin typeface="Times New Roman" panose="02020603050405020304" pitchFamily="18" charset="0"/>
                <a:ea typeface="Arial Unicode MS" panose="020B0604020202020204" pitchFamily="34" charset="-128"/>
              </a:rPr>
              <a:t> </a:t>
            </a:r>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Like us, they cannot exist by themselves because they depend on the world and the people around them for their nourishment and growth, survival and safety. We mature and age and die with our bodies. So human life on earth is, always and only, life in the body. </a:t>
            </a:r>
            <a:r>
              <a:rPr lang="en-US" sz="1700" b="1" dirty="0">
                <a:solidFill>
                  <a:srgbClr val="000000"/>
                </a:solidFill>
                <a:latin typeface="Times New Roman" panose="02020603050405020304" pitchFamily="18" charset="0"/>
                <a:ea typeface="Arial Unicode MS" panose="020B0604020202020204" pitchFamily="34" charset="-128"/>
              </a:rPr>
              <a:t>Our spiritual life on earth is also life in the body.</a:t>
            </a:r>
            <a:r>
              <a:rPr lang="en-US" sz="1700" dirty="0">
                <a:solidFill>
                  <a:srgbClr val="000000"/>
                </a:solidFill>
                <a:latin typeface="Times New Roman" panose="02020603050405020304" pitchFamily="18" charset="0"/>
                <a:ea typeface="Arial Unicode MS" panose="020B0604020202020204" pitchFamily="34" charset="-128"/>
              </a:rPr>
              <a:t> It is the life that we live with the triune God, Father, Son, and Holy Spirit. More correctly, it is the life of Jesus in us, our life of faith in him, his eternal life that he shares with us, as we live for a short while in our bodies here on earth.</a:t>
            </a:r>
            <a:endParaRPr lang="en-US" sz="17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2792483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21" y="252663"/>
            <a:ext cx="9059779" cy="6001643"/>
          </a:xfrm>
          <a:prstGeom prst="rect">
            <a:avLst/>
          </a:prstGeom>
          <a:noFill/>
        </p:spPr>
        <p:txBody>
          <a:bodyPr wrap="square" rtlCol="0">
            <a:spAutoFit/>
          </a:bodyPr>
          <a:lstStyle/>
          <a:p>
            <a:pPr marR="457200" algn="just"/>
            <a:r>
              <a:rPr lang="en-US" sz="1600" b="1" dirty="0">
                <a:solidFill>
                  <a:srgbClr val="000000"/>
                </a:solidFill>
                <a:latin typeface="Times New Roman" panose="02020603050405020304" pitchFamily="18" charset="0"/>
                <a:ea typeface="Arial Unicode MS" panose="020B0604020202020204" pitchFamily="34" charset="-128"/>
              </a:rPr>
              <a:t>Like our physical life, our spiritual life comes from the living God</a:t>
            </a:r>
            <a:r>
              <a:rPr lang="en-US" sz="1600" dirty="0">
                <a:solidFill>
                  <a:srgbClr val="000000"/>
                </a:solidFill>
                <a:latin typeface="Times New Roman" panose="02020603050405020304" pitchFamily="18" charset="0"/>
                <a:ea typeface="Arial Unicode MS" panose="020B0604020202020204" pitchFamily="34" charset="-128"/>
              </a:rPr>
              <a:t>. He made us in his image so that we would not just resemble the animals and other human beings with their bodies; he made us to resemble him in body, soul, and spirit. He wanted us to receive his love and share it bodily with each other. So, even when we humans turn away from him in suicidal disregard, he does not turn away from us</a:t>
            </a:r>
            <a:r>
              <a:rPr lang="en-US" sz="1600" dirty="0" smtClean="0">
                <a:solidFill>
                  <a:srgbClr val="000000"/>
                </a:solidFill>
                <a:latin typeface="Times New Roman" panose="02020603050405020304" pitchFamily="18" charset="0"/>
                <a:ea typeface="Arial Unicode MS" panose="020B0604020202020204" pitchFamily="34" charset="-128"/>
              </a:rPr>
              <a:t>.</a:t>
            </a:r>
          </a:p>
          <a:p>
            <a:pPr marR="457200" algn="just"/>
            <a:r>
              <a:rPr lang="en-US" sz="1600" dirty="0" smtClean="0">
                <a:solidFill>
                  <a:srgbClr val="000000"/>
                </a:solidFill>
                <a:latin typeface="Times New Roman" panose="02020603050405020304" pitchFamily="18" charset="0"/>
                <a:ea typeface="Arial Unicode MS" panose="020B0604020202020204" pitchFamily="34" charset="-128"/>
              </a:rPr>
              <a:t> </a:t>
            </a:r>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b="1" dirty="0">
                <a:solidFill>
                  <a:srgbClr val="000000"/>
                </a:solidFill>
                <a:latin typeface="Times New Roman" panose="02020603050405020304" pitchFamily="18" charset="0"/>
                <a:ea typeface="Arial Unicode MS" panose="020B0604020202020204" pitchFamily="34" charset="-128"/>
              </a:rPr>
              <a:t>He continues to protect us and provides for us in our bodily journey from the womb to the tomb</a:t>
            </a:r>
            <a:r>
              <a:rPr lang="en-US" sz="1600" dirty="0">
                <a:solidFill>
                  <a:srgbClr val="000000"/>
                </a:solidFill>
                <a:latin typeface="Times New Roman" panose="02020603050405020304" pitchFamily="18" charset="0"/>
                <a:ea typeface="Arial Unicode MS" panose="020B0604020202020204" pitchFamily="34" charset="-128"/>
              </a:rPr>
              <a:t>. Even if we do not believe in him as our God, we still live and move and have our bodily being in him. He is not far from any of us, even if we are far from him. Through what we experience with our fragile bodies, he shows</a:t>
            </a:r>
            <a:r>
              <a:rPr lang="en-US" sz="1600" dirty="0">
                <a:solidFill>
                  <a:srgbClr val="000000"/>
                </a:solidFill>
                <a:latin typeface="Arial Unicode MS" panose="020B0604020202020204" pitchFamily="34" charset="-128"/>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us how dependent we are on others for our livelihood and on him for our existence. Yet God is not satisfied with keeping us physically alive for the enjoyment of a transitory life with each other and his creatures.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He wants us to become fully alive with a spiritual life as well. God the Father therefore sent his one and only Son to live a full human life in human flesh and die a human death, in order to rescue us from eternal death and share his own divine life with us</a:t>
            </a:r>
            <a:r>
              <a:rPr lang="en-US" sz="1600" b="1" dirty="0">
                <a:solidFill>
                  <a:srgbClr val="000000"/>
                </a:solidFill>
                <a:latin typeface="Times New Roman" panose="02020603050405020304" pitchFamily="18" charset="0"/>
                <a:ea typeface="Arial Unicode MS" panose="020B0604020202020204" pitchFamily="34" charset="-128"/>
              </a:rPr>
              <a:t>. He raised his Son from the dead in order to raise us up with our bodies for eternal life with him</a:t>
            </a:r>
            <a:r>
              <a:rPr lang="en-US" sz="1600" dirty="0">
                <a:solidFill>
                  <a:srgbClr val="000000"/>
                </a:solidFill>
                <a:latin typeface="Times New Roman" panose="02020603050405020304" pitchFamily="18" charset="0"/>
                <a:ea typeface="Arial Unicode MS" panose="020B0604020202020204" pitchFamily="34" charset="-128"/>
              </a:rPr>
              <a:t>. His incarnate Son now interacts with us physically by speaking to us, regenerating us by water and the Holy Spirit, and giving us his life-giving body and blood for our spiritual nourishment.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Through</a:t>
            </a:r>
            <a:r>
              <a:rPr lang="en-US" sz="1600" dirty="0">
                <a:solidFill>
                  <a:srgbClr val="000000"/>
                </a:solidFill>
                <a:latin typeface="Arial Unicode MS" panose="020B0604020202020204" pitchFamily="34" charset="-128"/>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these physical means he also </a:t>
            </a:r>
            <a:r>
              <a:rPr lang="en-US" sz="1600" b="1" dirty="0">
                <a:solidFill>
                  <a:srgbClr val="000000"/>
                </a:solidFill>
                <a:latin typeface="Times New Roman" panose="02020603050405020304" pitchFamily="18" charset="0"/>
                <a:ea typeface="Arial Unicode MS" panose="020B0604020202020204" pitchFamily="34" charset="-128"/>
              </a:rPr>
              <a:t>now sanctifies our bodies so that they are living temples for him,</a:t>
            </a:r>
            <a:r>
              <a:rPr lang="en-US" sz="1600" dirty="0">
                <a:solidFill>
                  <a:srgbClr val="000000"/>
                </a:solidFill>
                <a:latin typeface="Times New Roman" panose="02020603050405020304" pitchFamily="18" charset="0"/>
                <a:ea typeface="Arial Unicode MS" panose="020B0604020202020204" pitchFamily="34" charset="-128"/>
              </a:rPr>
              <a:t> holy shrines for his life-giving Holy Spirit. And the goal of all that is eternal life that begins already now by faith here on earth and is fulfilled in God’s new creation. </a:t>
            </a:r>
            <a:r>
              <a:rPr lang="en-US" sz="1600" b="1" dirty="0">
                <a:solidFill>
                  <a:srgbClr val="000000"/>
                </a:solidFill>
                <a:latin typeface="Times New Roman" panose="02020603050405020304" pitchFamily="18" charset="0"/>
                <a:ea typeface="Arial Unicode MS" panose="020B0604020202020204" pitchFamily="34" charset="-128"/>
              </a:rPr>
              <a:t>So we Christians always have life in the body, from its inauguration to its consummation. </a:t>
            </a:r>
            <a:endParaRPr lang="en-US" sz="16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97032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332CE3-C598-9A05-A949-49E594500278}"/>
              </a:ext>
            </a:extLst>
          </p:cNvPr>
          <p:cNvSpPr txBox="1"/>
          <p:nvPr/>
        </p:nvSpPr>
        <p:spPr>
          <a:xfrm>
            <a:off x="563526" y="457200"/>
            <a:ext cx="8149855" cy="6309420"/>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38691" y="728067"/>
            <a:ext cx="7055552" cy="5131311"/>
          </a:xfrm>
          <a:prstGeom prst="rect">
            <a:avLst/>
          </a:prstGeom>
        </p:spPr>
      </p:pic>
    </p:spTree>
    <p:extLst>
      <p:ext uri="{BB962C8B-B14F-4D97-AF65-F5344CB8AC3E}">
        <p14:creationId xmlns:p14="http://schemas.microsoft.com/office/powerpoint/2010/main" val="347010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916" y="845828"/>
            <a:ext cx="8330514" cy="4688698"/>
          </a:xfrm>
          <a:prstGeom prst="rect">
            <a:avLst/>
          </a:prstGeom>
        </p:spPr>
      </p:pic>
    </p:spTree>
    <p:extLst>
      <p:ext uri="{BB962C8B-B14F-4D97-AF65-F5344CB8AC3E}">
        <p14:creationId xmlns:p14="http://schemas.microsoft.com/office/powerpoint/2010/main" val="2534778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1253</Words>
  <Application>Microsoft Office PowerPoint</Application>
  <PresentationFormat>On-screen Show (4:3)</PresentationFormat>
  <Paragraphs>75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69</cp:revision>
  <dcterms:created xsi:type="dcterms:W3CDTF">2016-02-18T03:34:46Z</dcterms:created>
  <dcterms:modified xsi:type="dcterms:W3CDTF">2025-05-31T19:21:21Z</dcterms:modified>
</cp:coreProperties>
</file>