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304" r:id="rId9"/>
    <p:sldId id="303" r:id="rId10"/>
    <p:sldId id="297" r:id="rId11"/>
    <p:sldId id="301" r:id="rId12"/>
    <p:sldId id="296" r:id="rId13"/>
    <p:sldId id="305" r:id="rId14"/>
    <p:sldId id="306" r:id="rId15"/>
    <p:sldId id="298" r:id="rId16"/>
    <p:sldId id="29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C290D-4092-4000-8D02-EAEA5E515327}" v="3" dt="2025-05-16T20:21:4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0" d="100"/>
          <a:sy n="60" d="100"/>
        </p:scale>
        <p:origin x="1488" y="38"/>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59DC290D-4092-4000-8D02-EAEA5E515327}"/>
    <pc:docChg chg="custSel addSld delSld modSld sldOrd">
      <pc:chgData name="David Nehrenz" userId="491cf678-319b-4c35-abbe-fee1955a26b5" providerId="ADAL" clId="{59DC290D-4092-4000-8D02-EAEA5E515327}" dt="2025-05-16T20:24:34.641" v="56" actId="47"/>
      <pc:docMkLst>
        <pc:docMk/>
      </pc:docMkLst>
      <pc:sldChg chg="modSp mod">
        <pc:chgData name="David Nehrenz" userId="491cf678-319b-4c35-abbe-fee1955a26b5" providerId="ADAL" clId="{59DC290D-4092-4000-8D02-EAEA5E515327}" dt="2025-05-16T20:20:04.442" v="8" actId="113"/>
        <pc:sldMkLst>
          <pc:docMk/>
          <pc:sldMk cId="1251252956" sldId="258"/>
        </pc:sldMkLst>
        <pc:spChg chg="mod">
          <ac:chgData name="David Nehrenz" userId="491cf678-319b-4c35-abbe-fee1955a26b5" providerId="ADAL" clId="{59DC290D-4092-4000-8D02-EAEA5E515327}" dt="2025-05-16T20:20:04.442" v="8" actId="113"/>
          <ac:spMkLst>
            <pc:docMk/>
            <pc:sldMk cId="1251252956" sldId="258"/>
            <ac:spMk id="6" creationId="{DC332CE3-C598-9A05-A949-49E594500278}"/>
          </ac:spMkLst>
        </pc:spChg>
      </pc:sldChg>
      <pc:sldChg chg="modSp mod">
        <pc:chgData name="David Nehrenz" userId="491cf678-319b-4c35-abbe-fee1955a26b5" providerId="ADAL" clId="{59DC290D-4092-4000-8D02-EAEA5E515327}" dt="2025-05-16T20:19:31.887" v="3" actId="20577"/>
        <pc:sldMkLst>
          <pc:docMk/>
          <pc:sldMk cId="3002449140" sldId="274"/>
        </pc:sldMkLst>
        <pc:spChg chg="mod">
          <ac:chgData name="David Nehrenz" userId="491cf678-319b-4c35-abbe-fee1955a26b5" providerId="ADAL" clId="{59DC290D-4092-4000-8D02-EAEA5E515327}" dt="2025-05-16T20:19:31.887" v="3" actId="20577"/>
          <ac:spMkLst>
            <pc:docMk/>
            <pc:sldMk cId="3002449140" sldId="274"/>
            <ac:spMk id="4" creationId="{419D80B1-376D-D77D-C9C5-8ADE829D4B12}"/>
          </ac:spMkLst>
        </pc:spChg>
      </pc:sldChg>
      <pc:sldChg chg="modSp mod">
        <pc:chgData name="David Nehrenz" userId="491cf678-319b-4c35-abbe-fee1955a26b5" providerId="ADAL" clId="{59DC290D-4092-4000-8D02-EAEA5E515327}" dt="2025-05-16T20:23:05.481" v="31" actId="14100"/>
        <pc:sldMkLst>
          <pc:docMk/>
          <pc:sldMk cId="9898194" sldId="296"/>
        </pc:sldMkLst>
        <pc:spChg chg="mod">
          <ac:chgData name="David Nehrenz" userId="491cf678-319b-4c35-abbe-fee1955a26b5" providerId="ADAL" clId="{59DC290D-4092-4000-8D02-EAEA5E515327}" dt="2025-05-16T20:23:05.481" v="31" actId="14100"/>
          <ac:spMkLst>
            <pc:docMk/>
            <pc:sldMk cId="9898194" sldId="296"/>
            <ac:spMk id="4" creationId="{79125AA7-13B9-9815-8ACC-EA4AE032ABEA}"/>
          </ac:spMkLst>
        </pc:spChg>
      </pc:sldChg>
      <pc:sldChg chg="modSp mod">
        <pc:chgData name="David Nehrenz" userId="491cf678-319b-4c35-abbe-fee1955a26b5" providerId="ADAL" clId="{59DC290D-4092-4000-8D02-EAEA5E515327}" dt="2025-05-16T20:24:01.440" v="48" actId="1076"/>
        <pc:sldMkLst>
          <pc:docMk/>
          <pc:sldMk cId="1775655047" sldId="298"/>
        </pc:sldMkLst>
        <pc:spChg chg="mod">
          <ac:chgData name="David Nehrenz" userId="491cf678-319b-4c35-abbe-fee1955a26b5" providerId="ADAL" clId="{59DC290D-4092-4000-8D02-EAEA5E515327}" dt="2025-05-16T20:24:01.440" v="48" actId="1076"/>
          <ac:spMkLst>
            <pc:docMk/>
            <pc:sldMk cId="1775655047" sldId="298"/>
            <ac:spMk id="3" creationId="{A8D54FEE-281F-AD8C-FD49-F9289FE0E7B0}"/>
          </ac:spMkLst>
        </pc:spChg>
      </pc:sldChg>
      <pc:sldChg chg="modSp mod">
        <pc:chgData name="David Nehrenz" userId="491cf678-319b-4c35-abbe-fee1955a26b5" providerId="ADAL" clId="{59DC290D-4092-4000-8D02-EAEA5E515327}" dt="2025-05-16T20:24:12.877" v="51" actId="1076"/>
        <pc:sldMkLst>
          <pc:docMk/>
          <pc:sldMk cId="1571052106" sldId="299"/>
        </pc:sldMkLst>
        <pc:spChg chg="mod">
          <ac:chgData name="David Nehrenz" userId="491cf678-319b-4c35-abbe-fee1955a26b5" providerId="ADAL" clId="{59DC290D-4092-4000-8D02-EAEA5E515327}" dt="2025-05-16T20:24:12.877" v="51" actId="1076"/>
          <ac:spMkLst>
            <pc:docMk/>
            <pc:sldMk cId="1571052106" sldId="299"/>
            <ac:spMk id="4" creationId="{00000000-0000-0000-0000-000000000000}"/>
          </ac:spMkLst>
        </pc:spChg>
      </pc:sldChg>
      <pc:sldChg chg="del">
        <pc:chgData name="David Nehrenz" userId="491cf678-319b-4c35-abbe-fee1955a26b5" providerId="ADAL" clId="{59DC290D-4092-4000-8D02-EAEA5E515327}" dt="2025-05-16T20:24:32.819" v="55" actId="47"/>
        <pc:sldMkLst>
          <pc:docMk/>
          <pc:sldMk cId="1525136953" sldId="302"/>
        </pc:sldMkLst>
      </pc:sldChg>
      <pc:sldChg chg="ord">
        <pc:chgData name="David Nehrenz" userId="491cf678-319b-4c35-abbe-fee1955a26b5" providerId="ADAL" clId="{59DC290D-4092-4000-8D02-EAEA5E515327}" dt="2025-05-16T20:20:15.688" v="11"/>
        <pc:sldMkLst>
          <pc:docMk/>
          <pc:sldMk cId="2534778057" sldId="303"/>
        </pc:sldMkLst>
      </pc:sldChg>
      <pc:sldChg chg="addSp delSp modSp new mod">
        <pc:chgData name="David Nehrenz" userId="491cf678-319b-4c35-abbe-fee1955a26b5" providerId="ADAL" clId="{59DC290D-4092-4000-8D02-EAEA5E515327}" dt="2025-05-16T20:20:40.562" v="15" actId="1076"/>
        <pc:sldMkLst>
          <pc:docMk/>
          <pc:sldMk cId="3470103722" sldId="304"/>
        </pc:sldMkLst>
        <pc:spChg chg="del">
          <ac:chgData name="David Nehrenz" userId="491cf678-319b-4c35-abbe-fee1955a26b5" providerId="ADAL" clId="{59DC290D-4092-4000-8D02-EAEA5E515327}" dt="2025-05-16T20:20:28.598" v="12"/>
          <ac:spMkLst>
            <pc:docMk/>
            <pc:sldMk cId="3470103722" sldId="304"/>
            <ac:spMk id="3" creationId="{1DB154E6-3E33-607F-7EFB-ACB3FD004A30}"/>
          </ac:spMkLst>
        </pc:spChg>
        <pc:picChg chg="add mod">
          <ac:chgData name="David Nehrenz" userId="491cf678-319b-4c35-abbe-fee1955a26b5" providerId="ADAL" clId="{59DC290D-4092-4000-8D02-EAEA5E515327}" dt="2025-05-16T20:20:40.562" v="15" actId="1076"/>
          <ac:picMkLst>
            <pc:docMk/>
            <pc:sldMk cId="3470103722" sldId="304"/>
            <ac:picMk id="4" creationId="{1B64CD1E-7979-FFDB-B6C9-CDF035D91AF6}"/>
          </ac:picMkLst>
        </pc:picChg>
      </pc:sldChg>
      <pc:sldChg chg="addSp delSp modSp new mod">
        <pc:chgData name="David Nehrenz" userId="491cf678-319b-4c35-abbe-fee1955a26b5" providerId="ADAL" clId="{59DC290D-4092-4000-8D02-EAEA5E515327}" dt="2025-05-16T20:23:26.187" v="42" actId="1076"/>
        <pc:sldMkLst>
          <pc:docMk/>
          <pc:sldMk cId="3643629531" sldId="305"/>
        </pc:sldMkLst>
        <pc:spChg chg="del">
          <ac:chgData name="David Nehrenz" userId="491cf678-319b-4c35-abbe-fee1955a26b5" providerId="ADAL" clId="{59DC290D-4092-4000-8D02-EAEA5E515327}" dt="2025-05-16T20:21:11.294" v="18" actId="478"/>
          <ac:spMkLst>
            <pc:docMk/>
            <pc:sldMk cId="3643629531" sldId="305"/>
            <ac:spMk id="2" creationId="{12B947A5-6BA4-0F04-DE38-EE9B7E85B05B}"/>
          </ac:spMkLst>
        </pc:spChg>
        <pc:spChg chg="del">
          <ac:chgData name="David Nehrenz" userId="491cf678-319b-4c35-abbe-fee1955a26b5" providerId="ADAL" clId="{59DC290D-4092-4000-8D02-EAEA5E515327}" dt="2025-05-16T20:21:13.507" v="19" actId="478"/>
          <ac:spMkLst>
            <pc:docMk/>
            <pc:sldMk cId="3643629531" sldId="305"/>
            <ac:spMk id="3" creationId="{E7F06187-24D4-08CA-ACD6-F027C50C4EA8}"/>
          </ac:spMkLst>
        </pc:spChg>
        <pc:spChg chg="add mod">
          <ac:chgData name="David Nehrenz" userId="491cf678-319b-4c35-abbe-fee1955a26b5" providerId="ADAL" clId="{59DC290D-4092-4000-8D02-EAEA5E515327}" dt="2025-05-16T20:23:26.187" v="42" actId="1076"/>
          <ac:spMkLst>
            <pc:docMk/>
            <pc:sldMk cId="3643629531" sldId="305"/>
            <ac:spMk id="4" creationId="{2C10B709-F54D-2CE0-6D50-E9EE403B88AF}"/>
          </ac:spMkLst>
        </pc:spChg>
      </pc:sldChg>
      <pc:sldChg chg="addSp delSp modSp new mod">
        <pc:chgData name="David Nehrenz" userId="491cf678-319b-4c35-abbe-fee1955a26b5" providerId="ADAL" clId="{59DC290D-4092-4000-8D02-EAEA5E515327}" dt="2025-05-16T20:23:48.732" v="45" actId="1076"/>
        <pc:sldMkLst>
          <pc:docMk/>
          <pc:sldMk cId="1341834845" sldId="306"/>
        </pc:sldMkLst>
        <pc:spChg chg="del">
          <ac:chgData name="David Nehrenz" userId="491cf678-319b-4c35-abbe-fee1955a26b5" providerId="ADAL" clId="{59DC290D-4092-4000-8D02-EAEA5E515327}" dt="2025-05-16T20:21:41.498" v="23" actId="478"/>
          <ac:spMkLst>
            <pc:docMk/>
            <pc:sldMk cId="1341834845" sldId="306"/>
            <ac:spMk id="2" creationId="{C2F904C4-E513-04F0-07A5-EEB5A2EBF75C}"/>
          </ac:spMkLst>
        </pc:spChg>
        <pc:spChg chg="del">
          <ac:chgData name="David Nehrenz" userId="491cf678-319b-4c35-abbe-fee1955a26b5" providerId="ADAL" clId="{59DC290D-4092-4000-8D02-EAEA5E515327}" dt="2025-05-16T20:21:43.633" v="24" actId="478"/>
          <ac:spMkLst>
            <pc:docMk/>
            <pc:sldMk cId="1341834845" sldId="306"/>
            <ac:spMk id="3" creationId="{E2316D23-2035-A672-EE85-D142BD4CFF5D}"/>
          </ac:spMkLst>
        </pc:spChg>
        <pc:spChg chg="add mod">
          <ac:chgData name="David Nehrenz" userId="491cf678-319b-4c35-abbe-fee1955a26b5" providerId="ADAL" clId="{59DC290D-4092-4000-8D02-EAEA5E515327}" dt="2025-05-16T20:23:48.732" v="45" actId="1076"/>
          <ac:spMkLst>
            <pc:docMk/>
            <pc:sldMk cId="1341834845" sldId="306"/>
            <ac:spMk id="4" creationId="{35610BFB-B232-C70C-B995-A47B49D599B8}"/>
          </ac:spMkLst>
        </pc:spChg>
      </pc:sldChg>
      <pc:sldChg chg="new del">
        <pc:chgData name="David Nehrenz" userId="491cf678-319b-4c35-abbe-fee1955a26b5" providerId="ADAL" clId="{59DC290D-4092-4000-8D02-EAEA5E515327}" dt="2025-05-16T20:24:30.645" v="54" actId="47"/>
        <pc:sldMkLst>
          <pc:docMk/>
          <pc:sldMk cId="2991039403" sldId="307"/>
        </pc:sldMkLst>
      </pc:sldChg>
      <pc:sldChg chg="new del">
        <pc:chgData name="David Nehrenz" userId="491cf678-319b-4c35-abbe-fee1955a26b5" providerId="ADAL" clId="{59DC290D-4092-4000-8D02-EAEA5E515327}" dt="2025-05-16T20:24:34.641" v="56" actId="47"/>
        <pc:sldMkLst>
          <pc:docMk/>
          <pc:sldMk cId="2142739139"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5/16/2025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8 – May </a:t>
            </a:r>
            <a:r>
              <a:rPr lang="en-US" sz="3000" b="1" u="sng" dirty="0">
                <a:solidFill>
                  <a:srgbClr val="000000"/>
                </a:solidFill>
                <a:latin typeface="Aptos" panose="020B0004020202020204" pitchFamily="34" charset="0"/>
                <a:ea typeface="Arial Unicode MS"/>
                <a:cs typeface="Arial Unicode MS"/>
              </a:rPr>
              <a:t>18</a:t>
            </a:r>
            <a:r>
              <a:rPr lang="en-US" sz="3000" b="1" u="sng" dirty="0">
                <a:solidFill>
                  <a:srgbClr val="000000"/>
                </a:solidFill>
                <a:effectLst/>
                <a:latin typeface="Aptos" panose="020B0004020202020204" pitchFamily="34" charset="0"/>
                <a:ea typeface="Arial Unicode MS"/>
                <a:cs typeface="Arial Unicode MS"/>
              </a:rPr>
              <a:t>,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25AA7-13B9-9815-8ACC-EA4AE032ABEA}"/>
              </a:ext>
            </a:extLst>
          </p:cNvPr>
          <p:cNvSpPr txBox="1"/>
          <p:nvPr/>
        </p:nvSpPr>
        <p:spPr>
          <a:xfrm>
            <a:off x="144378" y="170344"/>
            <a:ext cx="8919877" cy="6081152"/>
          </a:xfrm>
          <a:prstGeom prst="rect">
            <a:avLst/>
          </a:prstGeom>
          <a:noFill/>
        </p:spPr>
        <p:txBody>
          <a:bodyPr wrap="square" rtlCol="0">
            <a:spAutoFit/>
          </a:bodyPr>
          <a:lstStyle/>
          <a:p>
            <a:pPr marL="0" marR="0">
              <a:buNone/>
            </a:pP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X. The forgiveness of sins.</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1.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I John 1:7 and I John 2:1-2 </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to know what happens when a Christian falls into sin. </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2.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Romans 7:21-25</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to see that a baptized Christian must fight against the sinful human nature / the old </a:t>
            </a:r>
            <a:r>
              <a:rPr lang="en-US" sz="3000" dirty="0" err="1">
                <a:solidFill>
                  <a:srgbClr val="000000"/>
                </a:solidFill>
                <a:effectLst/>
                <a:latin typeface="Times New Roman" panose="02020603050405020304" pitchFamily="18" charset="0"/>
                <a:ea typeface="Arial Unicode MS" panose="020B0604020202020204"/>
                <a:cs typeface="Arial Unicode MS" panose="020B0604020202020204"/>
              </a:rPr>
              <a:t>adam</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3.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Romans 3:21-28, Galatians 2:15-16 and Hebrews 11</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where we learn that we are justified through faith by God's grace and not by our works. </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4.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Micah 7:18-19</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to understand how our forgiveness was planned hundreds of years before the birth of Christ. </a:t>
            </a:r>
            <a:endParaRPr lang="en-US" sz="30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989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287079" y="573090"/>
            <a:ext cx="8644270" cy="5711820"/>
          </a:xfrm>
          <a:prstGeom prst="rect">
            <a:avLst/>
          </a:prstGeom>
          <a:noFill/>
        </p:spPr>
        <p:txBody>
          <a:bodyPr wrap="square" rtlCol="0">
            <a:spAutoFit/>
          </a:bodyPr>
          <a:lstStyle/>
          <a:p>
            <a:pPr marL="0" marR="0">
              <a:buNone/>
            </a:pP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XI. The resurrection of the body.</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1.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Luke 16:19-31</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in which Jesus explains some details of life after death.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2. Read </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Philippians 1:21-24 </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to know how Paul felt about life and death.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0" marR="0" indent="0" hangingPunct="0">
              <a:buNone/>
              <a:tabLst>
                <a:tab pos="228600" algn="l"/>
                <a:tab pos="457200" algn="l"/>
              </a:tabLs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Read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Revelation 20:11-15</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about the Last Day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57200" algn="just">
              <a:spcBef>
                <a:spcPts val="500"/>
              </a:spcBef>
              <a:spcAft>
                <a:spcPts val="500"/>
              </a:spcAft>
              <a:buNone/>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4. Read</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I John 3:1-3 </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to help you grasp the great difference between Christian and non-Christian thought.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pP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5. Read</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I Corinthians </a:t>
            </a:r>
            <a:r>
              <a:rPr lang="en-US" sz="2800" b="1" dirty="0" err="1">
                <a:solidFill>
                  <a:srgbClr val="000000"/>
                </a:solidFill>
                <a:effectLst/>
                <a:latin typeface="Times New Roman" panose="02020603050405020304" pitchFamily="18" charset="0"/>
                <a:ea typeface="Arial Unicode MS" panose="020B0604020202020204"/>
                <a:cs typeface="Arial Unicode MS" panose="020B0604020202020204"/>
              </a:rPr>
              <a:t>ch.</a:t>
            </a:r>
            <a:r>
              <a:rPr lang="en-US" sz="2800" b="1" dirty="0">
                <a:solidFill>
                  <a:srgbClr val="000000"/>
                </a:solidFill>
                <a:effectLst/>
                <a:latin typeface="Times New Roman" panose="02020603050405020304" pitchFamily="18" charset="0"/>
                <a:ea typeface="Arial Unicode MS" panose="020B0604020202020204"/>
                <a:cs typeface="Arial Unicode MS" panose="020B0604020202020204"/>
              </a:rPr>
              <a:t> 2:6-9 and chapter 15</a:t>
            </a:r>
            <a:r>
              <a:rPr lang="en-US" sz="2800" dirty="0">
                <a:solidFill>
                  <a:srgbClr val="000000"/>
                </a:solidFill>
                <a:effectLst/>
                <a:latin typeface="Times New Roman" panose="02020603050405020304" pitchFamily="18" charset="0"/>
                <a:ea typeface="Arial Unicode MS" panose="020B0604020202020204"/>
                <a:cs typeface="Arial Unicode MS" panose="020B0604020202020204"/>
              </a:rPr>
              <a:t> to help you understand what is in store for the Christian. </a:t>
            </a:r>
            <a:endParaRPr lang="en-US" sz="28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364362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610BFB-B232-C70C-B995-A47B49D599B8}"/>
              </a:ext>
            </a:extLst>
          </p:cNvPr>
          <p:cNvSpPr txBox="1"/>
          <p:nvPr/>
        </p:nvSpPr>
        <p:spPr>
          <a:xfrm>
            <a:off x="451883" y="754912"/>
            <a:ext cx="8240233" cy="5157822"/>
          </a:xfrm>
          <a:prstGeom prst="rect">
            <a:avLst/>
          </a:prstGeom>
          <a:noFill/>
        </p:spPr>
        <p:txBody>
          <a:bodyPr wrap="square" rtlCol="0">
            <a:spAutoFit/>
          </a:bodyPr>
          <a:lstStyle/>
          <a:p>
            <a:pPr marL="0" marR="0">
              <a:buNone/>
            </a:pPr>
            <a:r>
              <a:rPr lang="en-US" sz="3000" b="1" dirty="0">
                <a:solidFill>
                  <a:srgbClr val="000000"/>
                </a:solidFill>
                <a:effectLst/>
                <a:latin typeface="Arial Unicode MS" panose="020B0604020202020204"/>
                <a:ea typeface="Arial Unicode MS" panose="020B0604020202020204"/>
                <a:cs typeface="Arial Unicode MS" panose="020B0604020202020204"/>
              </a:rPr>
              <a:t>XII. And the Life everlasting. Amen.</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1.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II Corinthians 5:1-6</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to better understand our heavenly home.</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2.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Revelation 22</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and try to picture with your finite mind what is in store for us.</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3. Read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Matthew 6:9-13</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where Jesus instructs His disciples how to pray.</a:t>
            </a:r>
            <a:endParaRPr lang="en-US" sz="3000" dirty="0">
              <a:solidFill>
                <a:srgbClr val="000000"/>
              </a:solidFill>
              <a:effectLst/>
              <a:latin typeface="Arial Unicode MS" panose="020B0604020202020204"/>
              <a:ea typeface="Arial Unicode MS" panose="020B0604020202020204"/>
              <a:cs typeface="Arial Unicode MS" panose="020B0604020202020204"/>
            </a:endParaRPr>
          </a:p>
          <a:p>
            <a:pPr marL="457200" marR="457200" algn="just">
              <a:spcBef>
                <a:spcPts val="500"/>
              </a:spcBef>
              <a:spcAft>
                <a:spcPts val="500"/>
              </a:spcAft>
            </a:pP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4. Read</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 II</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 </a:t>
            </a:r>
            <a:r>
              <a:rPr lang="en-US" sz="3000" b="1" dirty="0">
                <a:solidFill>
                  <a:srgbClr val="000000"/>
                </a:solidFill>
                <a:effectLst/>
                <a:latin typeface="Times New Roman" panose="02020603050405020304" pitchFamily="18" charset="0"/>
                <a:ea typeface="Arial Unicode MS" panose="020B0604020202020204"/>
                <a:cs typeface="Arial Unicode MS" panose="020B0604020202020204"/>
              </a:rPr>
              <a:t>Corinthians 1:8-20 and Revelation 22:21-22 </a:t>
            </a:r>
            <a:r>
              <a:rPr lang="en-US" sz="3000" dirty="0">
                <a:solidFill>
                  <a:srgbClr val="000000"/>
                </a:solidFill>
                <a:effectLst/>
                <a:latin typeface="Times New Roman" panose="02020603050405020304" pitchFamily="18" charset="0"/>
                <a:ea typeface="Arial Unicode MS" panose="020B0604020202020204"/>
                <a:cs typeface="Arial Unicode MS" panose="020B0604020202020204"/>
              </a:rPr>
              <a:t>to see how the word "Amen" is used</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a:t>
            </a:r>
            <a:endParaRPr lang="en-US" sz="18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134183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54FEE-281F-AD8C-FD49-F9289FE0E7B0}"/>
              </a:ext>
            </a:extLst>
          </p:cNvPr>
          <p:cNvSpPr txBox="1"/>
          <p:nvPr/>
        </p:nvSpPr>
        <p:spPr>
          <a:xfrm>
            <a:off x="168442" y="120316"/>
            <a:ext cx="8975558" cy="6463308"/>
          </a:xfrm>
          <a:prstGeom prst="rect">
            <a:avLst/>
          </a:prstGeom>
          <a:noFill/>
        </p:spPr>
        <p:txBody>
          <a:bodyPr wrap="square" rtlCol="0">
            <a:spAutoFit/>
          </a:bodyPr>
          <a:lstStyle/>
          <a:p>
            <a:pPr marR="457200" algn="just"/>
            <a:r>
              <a:rPr lang="en-US" b="1" dirty="0">
                <a:solidFill>
                  <a:srgbClr val="000000"/>
                </a:solidFill>
                <a:latin typeface="Times New Roman" panose="02020603050405020304" pitchFamily="18" charset="0"/>
                <a:ea typeface="Arial Unicode MS" panose="020B0604020202020204" pitchFamily="34" charset="-128"/>
              </a:rPr>
              <a:t>LIFE APPLICATION – The Large Catechism – The Third Article </a:t>
            </a:r>
            <a:endParaRPr lang="en-US" dirty="0">
              <a:solidFill>
                <a:srgbClr val="000000"/>
              </a:solidFill>
              <a:latin typeface="Arial Unicode MS" panose="020B0604020202020204" pitchFamily="34" charset="-128"/>
              <a:ea typeface="Arial Unicode MS" panose="020B0604020202020204" pitchFamily="34" charset="-128"/>
            </a:endParaRPr>
          </a:p>
          <a:p>
            <a:pPr marL="0" marR="457200" algn="just">
              <a:buNone/>
            </a:pP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[54] We further believe that in this Christian Church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we have forgiveness of sin,</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which is wrought through the holy Sacraments and Absolution [Matthew 26: 28; Mark 1: 4; John 20: 23] and through all kinds of comforting promises from the entire Gospel. Therefore, whatever ought to be preached about the Sacraments belongs here. In short, the whole Gospel and all the offices of Christianity belong here, which also must be preached and taught without ceasing.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God’s grace is secured through Christ</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[John 1: 17], and sanctification is wrought by the Holy Spirit through God’s Word in the unity of the Christian Church. Yet because of our flesh, which we bear about with us, we are never without sin [Romans 7: 23– 24]. </a:t>
            </a:r>
          </a:p>
          <a:p>
            <a:pPr marL="0" marR="457200" algn="just">
              <a:buNone/>
            </a:pP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[55] Everything, therefore, in the Christian Church is ordered toward this goal: we shall daily receive in the Church nothing but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the forgiveness of sin through the Word and signs,</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to comfort and encourage our consciences as long as we live here. So even though we have sins, the ‹grace of the› Holy Spirit does not allow them to harm us. For we are in the Christian Church, where there is nothing but ‹continuous, uninterrupted› forgiveness of sin. This is because God forgives us and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because we forgive,</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bear with, and help one another [Galatians 6: 1– 2]. </a:t>
            </a:r>
          </a:p>
          <a:p>
            <a:pPr marL="0" marR="457200" algn="just">
              <a:buNone/>
            </a:pPr>
            <a:endParaRPr lang="en-US" sz="18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[56] But outside of this Christian Church,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where the Gospel is not found, there is no forgiveness,</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as also there can be no holiness. Therefore, all who seek and wish to earn holiness not through the Gospel </a:t>
            </a:r>
            <a:r>
              <a:rPr lang="en-US" sz="1800" b="1" dirty="0">
                <a:solidFill>
                  <a:srgbClr val="000000"/>
                </a:solidFill>
                <a:effectLst/>
                <a:latin typeface="Times New Roman" panose="02020603050405020304" pitchFamily="18" charset="0"/>
                <a:ea typeface="Arial Unicode MS" panose="020B0604020202020204"/>
                <a:cs typeface="Arial Unicode MS" panose="020B0604020202020204"/>
              </a:rPr>
              <a:t>and forgiveness of sin,</a:t>
            </a:r>
            <a:r>
              <a:rPr lang="en-US" sz="1800" dirty="0">
                <a:solidFill>
                  <a:srgbClr val="000000"/>
                </a:solidFill>
                <a:effectLst/>
                <a:latin typeface="Times New Roman" panose="02020603050405020304" pitchFamily="18" charset="0"/>
                <a:ea typeface="Arial Unicode MS" panose="020B0604020202020204"/>
                <a:cs typeface="Arial Unicode MS" panose="020B0604020202020204"/>
              </a:rPr>
              <a:t> but by their works, have expelled and severed themselves ‹from this Church› [Galatians 5: 4].</a:t>
            </a:r>
            <a:endParaRPr lang="en-US" sz="1800" dirty="0">
              <a:solidFill>
                <a:srgbClr val="000000"/>
              </a:solidFill>
              <a:effectLst/>
              <a:latin typeface="Arial Unicode MS" panose="020B0604020202020204"/>
              <a:ea typeface="Arial Unicode MS" panose="020B0604020202020204"/>
              <a:cs typeface="Arial Unicode MS" panose="020B0604020202020204"/>
            </a:endParaRPr>
          </a:p>
        </p:txBody>
      </p:sp>
    </p:spTree>
    <p:extLst>
      <p:ext uri="{BB962C8B-B14F-4D97-AF65-F5344CB8AC3E}">
        <p14:creationId xmlns:p14="http://schemas.microsoft.com/office/powerpoint/2010/main" val="177565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060" y="562126"/>
            <a:ext cx="8819145" cy="5847755"/>
          </a:xfrm>
          <a:prstGeom prst="rect">
            <a:avLst/>
          </a:prstGeom>
          <a:noFill/>
        </p:spPr>
        <p:txBody>
          <a:bodyPr wrap="square" rtlCol="0">
            <a:spAutoFit/>
          </a:bodyPr>
          <a:lstStyle/>
          <a:p>
            <a:pPr marL="0" marR="457200" algn="just">
              <a:buNone/>
            </a:pP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[57] However, while sanctification has begun and is growing daily [2 Thessalonians 1: 3], we expect that our flesh will be destroyed and buried with all its uncleanness [Romans 6: 4– 11]. Then we will come forth gloriously and arise in a new, eternal life of entire and perfect holiness.</a:t>
            </a:r>
          </a:p>
          <a:p>
            <a:pPr marL="0" marR="457200" algn="just">
              <a:buNone/>
            </a:pPr>
            <a:endParaRPr lang="en-US" sz="20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buNone/>
            </a:pP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[58] For now we are only half pure and holy. So the Holy Spirit always has some reason to continue His work in us through the Word. </a:t>
            </a:r>
            <a:r>
              <a:rPr lang="en-US" sz="2000" b="1" dirty="0">
                <a:solidFill>
                  <a:srgbClr val="000000"/>
                </a:solidFill>
                <a:effectLst/>
                <a:latin typeface="Times New Roman" panose="02020603050405020304" pitchFamily="18" charset="0"/>
                <a:ea typeface="Arial Unicode MS" panose="020B0604020202020204"/>
                <a:cs typeface="Arial Unicode MS" panose="020B0604020202020204"/>
              </a:rPr>
              <a:t>He must daily administer forgiveness</a:t>
            </a: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until we reach the life to come. At that time there will be no more forgiveness, but only perfectly pure and holy people [1 Corinthians 13: 10]. We will be full of godliness and righteousness, removed and free from sin, death, and all evil, in a new, immortal, and glorified body [1 Corinthians 15: 43, 53].</a:t>
            </a:r>
          </a:p>
          <a:p>
            <a:pPr marL="0" marR="457200" algn="just">
              <a:buNone/>
            </a:pPr>
            <a:endParaRPr lang="en-US" sz="2000" dirty="0">
              <a:solidFill>
                <a:srgbClr val="000000"/>
              </a:solidFill>
              <a:effectLst/>
              <a:latin typeface="Arial Unicode MS" panose="020B0604020202020204"/>
              <a:ea typeface="Arial Unicode MS" panose="020B0604020202020204"/>
              <a:cs typeface="Arial Unicode MS" panose="020B0604020202020204"/>
            </a:endParaRPr>
          </a:p>
          <a:p>
            <a:pPr marL="0" marR="457200" algn="just"/>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[59] You see, all this is the Holy Spirit’s office and work. He begins and daily increases holiness upon earth through these two things: the Christian Church and </a:t>
            </a:r>
            <a:r>
              <a:rPr lang="en-US" sz="2000" b="1" dirty="0">
                <a:solidFill>
                  <a:srgbClr val="000000"/>
                </a:solidFill>
                <a:effectLst/>
                <a:latin typeface="Times New Roman" panose="02020603050405020304" pitchFamily="18" charset="0"/>
                <a:ea typeface="Arial Unicode MS" panose="020B0604020202020204"/>
                <a:cs typeface="Arial Unicode MS" panose="020B0604020202020204"/>
              </a:rPr>
              <a:t>the forgiveness of sin.</a:t>
            </a:r>
            <a:r>
              <a:rPr lang="en-US" sz="2000" dirty="0">
                <a:solidFill>
                  <a:srgbClr val="000000"/>
                </a:solidFill>
                <a:effectLst/>
                <a:latin typeface="Times New Roman" panose="02020603050405020304" pitchFamily="18" charset="0"/>
                <a:ea typeface="Arial Unicode MS" panose="020B0604020202020204"/>
                <a:cs typeface="Arial Unicode MS" panose="020B0604020202020204"/>
              </a:rPr>
              <a:t> But in our death He will accomplish it altogether in an instant [1 Corinthians 15: 52] and will forever preserve us therein by the last two parts [of the Creed].</a:t>
            </a:r>
            <a:endParaRPr lang="en-US" sz="2000" dirty="0">
              <a:solidFill>
                <a:srgbClr val="000000"/>
              </a:solidFill>
              <a:effectLst/>
              <a:latin typeface="Arial Unicode MS" panose="020B0604020202020204"/>
              <a:ea typeface="Arial Unicode MS" panose="020B0604020202020204"/>
              <a:cs typeface="Arial Unicode MS" panose="020B0604020202020204"/>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332CE3-C598-9A05-A949-49E594500278}"/>
              </a:ext>
            </a:extLst>
          </p:cNvPr>
          <p:cNvSpPr txBox="1"/>
          <p:nvPr/>
        </p:nvSpPr>
        <p:spPr>
          <a:xfrm>
            <a:off x="563526" y="457200"/>
            <a:ext cx="8149855" cy="6309420"/>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1F62-35A9-6B3D-883D-D4B7B56A29E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B64CD1E-7979-FFDB-B6C9-CDF035D91AF6}"/>
              </a:ext>
            </a:extLst>
          </p:cNvPr>
          <p:cNvPicPr>
            <a:picLocks noGrp="1" noChangeAspect="1"/>
          </p:cNvPicPr>
          <p:nvPr>
            <p:ph idx="1"/>
          </p:nvPr>
        </p:nvPicPr>
        <p:blipFill>
          <a:blip r:embed="rId2"/>
          <a:stretch>
            <a:fillRect/>
          </a:stretch>
        </p:blipFill>
        <p:spPr>
          <a:xfrm>
            <a:off x="2412099" y="475847"/>
            <a:ext cx="3776050" cy="5445461"/>
          </a:xfrm>
          <a:prstGeom prst="rect">
            <a:avLst/>
          </a:prstGeom>
        </p:spPr>
      </p:pic>
    </p:spTree>
    <p:extLst>
      <p:ext uri="{BB962C8B-B14F-4D97-AF65-F5344CB8AC3E}">
        <p14:creationId xmlns:p14="http://schemas.microsoft.com/office/powerpoint/2010/main" val="347010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916" y="845828"/>
            <a:ext cx="8330514" cy="4688698"/>
          </a:xfrm>
          <a:prstGeom prst="rect">
            <a:avLst/>
          </a:prstGeom>
        </p:spPr>
      </p:pic>
    </p:spTree>
    <p:extLst>
      <p:ext uri="{BB962C8B-B14F-4D97-AF65-F5344CB8AC3E}">
        <p14:creationId xmlns:p14="http://schemas.microsoft.com/office/powerpoint/2010/main" val="2534778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1433</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64</cp:revision>
  <dcterms:created xsi:type="dcterms:W3CDTF">2016-02-18T03:34:46Z</dcterms:created>
  <dcterms:modified xsi:type="dcterms:W3CDTF">2025-05-16T20:24:35Z</dcterms:modified>
</cp:coreProperties>
</file>