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74" r:id="rId2"/>
    <p:sldId id="293" r:id="rId3"/>
    <p:sldId id="256" r:id="rId4"/>
    <p:sldId id="291" r:id="rId5"/>
    <p:sldId id="257" r:id="rId6"/>
    <p:sldId id="259" r:id="rId7"/>
    <p:sldId id="258" r:id="rId8"/>
    <p:sldId id="297" r:id="rId9"/>
    <p:sldId id="294" r:id="rId10"/>
    <p:sldId id="296" r:id="rId11"/>
    <p:sldId id="298" r:id="rId12"/>
    <p:sldId id="299" r:id="rId13"/>
    <p:sldId id="300" r:id="rId14"/>
    <p:sldId id="30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C0B5E9-B12D-4852-B88F-90B10D4B006C}" v="30" dt="2025-03-13T16:06:24.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2558" autoAdjust="0"/>
  </p:normalViewPr>
  <p:slideViewPr>
    <p:cSldViewPr snapToGrid="0">
      <p:cViewPr varScale="1">
        <p:scale>
          <a:sx n="64" d="100"/>
          <a:sy n="64" d="100"/>
        </p:scale>
        <p:origin x="1378" y="67"/>
      </p:cViewPr>
      <p:guideLst/>
    </p:cSldViewPr>
  </p:slideViewPr>
  <p:notesTextViewPr>
    <p:cViewPr>
      <p:scale>
        <a:sx n="1" d="1"/>
        <a:sy n="1" d="1"/>
      </p:scale>
      <p:origin x="0" y="0"/>
    </p:cViewPr>
  </p:notesTextViewPr>
  <p:sorterViewPr>
    <p:cViewPr>
      <p:scale>
        <a:sx n="100" d="100"/>
        <a:sy n="100" d="100"/>
      </p:scale>
      <p:origin x="0" y="-8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Nehrenz" userId="491cf678-319b-4c35-abbe-fee1955a26b5" providerId="ADAL" clId="{F2C0B5E9-B12D-4852-B88F-90B10D4B006C}"/>
    <pc:docChg chg="undo custSel addSld delSld modSld">
      <pc:chgData name="David Nehrenz" userId="491cf678-319b-4c35-abbe-fee1955a26b5" providerId="ADAL" clId="{F2C0B5E9-B12D-4852-B88F-90B10D4B006C}" dt="2025-03-13T16:06:32.655" v="257" actId="14100"/>
      <pc:docMkLst>
        <pc:docMk/>
      </pc:docMkLst>
      <pc:sldChg chg="addSp delSp modSp mod">
        <pc:chgData name="David Nehrenz" userId="491cf678-319b-4c35-abbe-fee1955a26b5" providerId="ADAL" clId="{F2C0B5E9-B12D-4852-B88F-90B10D4B006C}" dt="2025-03-13T15:32:56.777" v="126" actId="1076"/>
        <pc:sldMkLst>
          <pc:docMk/>
          <pc:sldMk cId="29158659" sldId="256"/>
        </pc:sldMkLst>
        <pc:picChg chg="add mod">
          <ac:chgData name="David Nehrenz" userId="491cf678-319b-4c35-abbe-fee1955a26b5" providerId="ADAL" clId="{F2C0B5E9-B12D-4852-B88F-90B10D4B006C}" dt="2025-03-13T15:32:56.777" v="126" actId="1076"/>
          <ac:picMkLst>
            <pc:docMk/>
            <pc:sldMk cId="29158659" sldId="256"/>
            <ac:picMk id="2" creationId="{EF913016-4882-3EC1-E42F-1998B139F808}"/>
          </ac:picMkLst>
        </pc:picChg>
        <pc:picChg chg="del">
          <ac:chgData name="David Nehrenz" userId="491cf678-319b-4c35-abbe-fee1955a26b5" providerId="ADAL" clId="{F2C0B5E9-B12D-4852-B88F-90B10D4B006C}" dt="2025-03-13T15:26:49.090" v="7" actId="478"/>
          <ac:picMkLst>
            <pc:docMk/>
            <pc:sldMk cId="29158659" sldId="256"/>
            <ac:picMk id="1026" creationId="{BAA7BBDA-DE75-DF2F-2D62-ECD56F5982D7}"/>
          </ac:picMkLst>
        </pc:picChg>
      </pc:sldChg>
      <pc:sldChg chg="addSp delSp modSp mod setBg">
        <pc:chgData name="David Nehrenz" userId="491cf678-319b-4c35-abbe-fee1955a26b5" providerId="ADAL" clId="{F2C0B5E9-B12D-4852-B88F-90B10D4B006C}" dt="2025-03-13T15:41:42" v="223" actId="1076"/>
        <pc:sldMkLst>
          <pc:docMk/>
          <pc:sldMk cId="39191633" sldId="257"/>
        </pc:sldMkLst>
        <pc:spChg chg="add del mod ord">
          <ac:chgData name="David Nehrenz" userId="491cf678-319b-4c35-abbe-fee1955a26b5" providerId="ADAL" clId="{F2C0B5E9-B12D-4852-B88F-90B10D4B006C}" dt="2025-03-13T15:34:30.657" v="138"/>
          <ac:spMkLst>
            <pc:docMk/>
            <pc:sldMk cId="39191633" sldId="257"/>
            <ac:spMk id="2" creationId="{31CBAB90-DF7E-D54E-2F5C-3A5C837617B0}"/>
          </ac:spMkLst>
        </pc:spChg>
        <pc:picChg chg="add mod">
          <ac:chgData name="David Nehrenz" userId="491cf678-319b-4c35-abbe-fee1955a26b5" providerId="ADAL" clId="{F2C0B5E9-B12D-4852-B88F-90B10D4B006C}" dt="2025-03-13T15:41:42" v="223" actId="1076"/>
          <ac:picMkLst>
            <pc:docMk/>
            <pc:sldMk cId="39191633" sldId="257"/>
            <ac:picMk id="3" creationId="{223D6869-B465-DF34-807A-01C80AD35E81}"/>
          </ac:picMkLst>
        </pc:picChg>
        <pc:picChg chg="del">
          <ac:chgData name="David Nehrenz" userId="491cf678-319b-4c35-abbe-fee1955a26b5" providerId="ADAL" clId="{F2C0B5E9-B12D-4852-B88F-90B10D4B006C}" dt="2025-03-13T15:26:57.852" v="11" actId="478"/>
          <ac:picMkLst>
            <pc:docMk/>
            <pc:sldMk cId="39191633" sldId="257"/>
            <ac:picMk id="3074" creationId="{363B45A7-6727-C77E-28A2-2D6D09A73FC9}"/>
          </ac:picMkLst>
        </pc:picChg>
      </pc:sldChg>
      <pc:sldChg chg="addSp delSp modSp mod">
        <pc:chgData name="David Nehrenz" userId="491cf678-319b-4c35-abbe-fee1955a26b5" providerId="ADAL" clId="{F2C0B5E9-B12D-4852-B88F-90B10D4B006C}" dt="2025-03-13T15:37:36.476" v="153" actId="1076"/>
        <pc:sldMkLst>
          <pc:docMk/>
          <pc:sldMk cId="1251252956" sldId="258"/>
        </pc:sldMkLst>
        <pc:spChg chg="add">
          <ac:chgData name="David Nehrenz" userId="491cf678-319b-4c35-abbe-fee1955a26b5" providerId="ADAL" clId="{F2C0B5E9-B12D-4852-B88F-90B10D4B006C}" dt="2025-03-13T15:36:24.864" v="147"/>
          <ac:spMkLst>
            <pc:docMk/>
            <pc:sldMk cId="1251252956" sldId="258"/>
            <ac:spMk id="3" creationId="{35E46BFF-2F5C-E208-3FD9-B356CAC6A977}"/>
          </ac:spMkLst>
        </pc:spChg>
        <pc:spChg chg="add">
          <ac:chgData name="David Nehrenz" userId="491cf678-319b-4c35-abbe-fee1955a26b5" providerId="ADAL" clId="{F2C0B5E9-B12D-4852-B88F-90B10D4B006C}" dt="2025-03-13T15:36:24.864" v="147"/>
          <ac:spMkLst>
            <pc:docMk/>
            <pc:sldMk cId="1251252956" sldId="258"/>
            <ac:spMk id="4" creationId="{34373CAB-1C6E-4F7E-7084-704963AE69DD}"/>
          </ac:spMkLst>
        </pc:spChg>
        <pc:spChg chg="del">
          <ac:chgData name="David Nehrenz" userId="491cf678-319b-4c35-abbe-fee1955a26b5" providerId="ADAL" clId="{F2C0B5E9-B12D-4852-B88F-90B10D4B006C}" dt="2025-03-13T15:27:03.793" v="13" actId="478"/>
          <ac:spMkLst>
            <pc:docMk/>
            <pc:sldMk cId="1251252956" sldId="258"/>
            <ac:spMk id="5" creationId="{96D9C4A5-4719-166A-3AD2-75CC2A8F7DAF}"/>
          </ac:spMkLst>
        </pc:spChg>
        <pc:spChg chg="add mod">
          <ac:chgData name="David Nehrenz" userId="491cf678-319b-4c35-abbe-fee1955a26b5" providerId="ADAL" clId="{F2C0B5E9-B12D-4852-B88F-90B10D4B006C}" dt="2025-03-13T15:37:16.266" v="149"/>
          <ac:spMkLst>
            <pc:docMk/>
            <pc:sldMk cId="1251252956" sldId="258"/>
            <ac:spMk id="6" creationId="{DC332CE3-C598-9A05-A949-49E594500278}"/>
          </ac:spMkLst>
        </pc:spChg>
        <pc:picChg chg="add mod">
          <ac:chgData name="David Nehrenz" userId="491cf678-319b-4c35-abbe-fee1955a26b5" providerId="ADAL" clId="{F2C0B5E9-B12D-4852-B88F-90B10D4B006C}" dt="2025-03-13T15:36:17.913" v="146" actId="1076"/>
          <ac:picMkLst>
            <pc:docMk/>
            <pc:sldMk cId="1251252956" sldId="258"/>
            <ac:picMk id="2" creationId="{7E3ED46F-2338-C205-AF46-FB89BBC93E5F}"/>
          </ac:picMkLst>
        </pc:picChg>
        <pc:picChg chg="add mod">
          <ac:chgData name="David Nehrenz" userId="491cf678-319b-4c35-abbe-fee1955a26b5" providerId="ADAL" clId="{F2C0B5E9-B12D-4852-B88F-90B10D4B006C}" dt="2025-03-13T15:37:36.476" v="153" actId="1076"/>
          <ac:picMkLst>
            <pc:docMk/>
            <pc:sldMk cId="1251252956" sldId="258"/>
            <ac:picMk id="7" creationId="{76529E86-1C41-CD04-B140-F6099230EB8C}"/>
          </ac:picMkLst>
        </pc:picChg>
        <pc:picChg chg="add">
          <ac:chgData name="David Nehrenz" userId="491cf678-319b-4c35-abbe-fee1955a26b5" providerId="ADAL" clId="{F2C0B5E9-B12D-4852-B88F-90B10D4B006C}" dt="2025-03-13T15:36:24.864" v="147"/>
          <ac:picMkLst>
            <pc:docMk/>
            <pc:sldMk cId="1251252956" sldId="258"/>
            <ac:picMk id="3073" creationId="{1AA08D90-4019-0E0F-0A1B-73F008400CB4}"/>
          </ac:picMkLst>
        </pc:picChg>
      </pc:sldChg>
      <pc:sldChg chg="addSp delSp modSp mod">
        <pc:chgData name="David Nehrenz" userId="491cf678-319b-4c35-abbe-fee1955a26b5" providerId="ADAL" clId="{F2C0B5E9-B12D-4852-B88F-90B10D4B006C}" dt="2025-03-13T15:35:06.900" v="143" actId="1076"/>
        <pc:sldMkLst>
          <pc:docMk/>
          <pc:sldMk cId="1178493833" sldId="259"/>
        </pc:sldMkLst>
        <pc:picChg chg="add mod">
          <ac:chgData name="David Nehrenz" userId="491cf678-319b-4c35-abbe-fee1955a26b5" providerId="ADAL" clId="{F2C0B5E9-B12D-4852-B88F-90B10D4B006C}" dt="2025-03-13T15:35:06.900" v="143" actId="1076"/>
          <ac:picMkLst>
            <pc:docMk/>
            <pc:sldMk cId="1178493833" sldId="259"/>
            <ac:picMk id="2" creationId="{B20043E4-C365-99B1-F430-3AC9B714F9E7}"/>
          </ac:picMkLst>
        </pc:picChg>
        <pc:picChg chg="del">
          <ac:chgData name="David Nehrenz" userId="491cf678-319b-4c35-abbe-fee1955a26b5" providerId="ADAL" clId="{F2C0B5E9-B12D-4852-B88F-90B10D4B006C}" dt="2025-03-13T15:26:59.965" v="12" actId="478"/>
          <ac:picMkLst>
            <pc:docMk/>
            <pc:sldMk cId="1178493833" sldId="259"/>
            <ac:picMk id="4098" creationId="{A1E590E5-0CCD-BDCC-36A3-23DB49CF2FA3}"/>
          </ac:picMkLst>
        </pc:picChg>
      </pc:sldChg>
      <pc:sldChg chg="addSp delSp modSp mod">
        <pc:chgData name="David Nehrenz" userId="491cf678-319b-4c35-abbe-fee1955a26b5" providerId="ADAL" clId="{F2C0B5E9-B12D-4852-B88F-90B10D4B006C}" dt="2025-03-13T15:39:55.526" v="159" actId="1076"/>
        <pc:sldMkLst>
          <pc:docMk/>
          <pc:sldMk cId="711351049" sldId="260"/>
        </pc:sldMkLst>
        <pc:spChg chg="del">
          <ac:chgData name="David Nehrenz" userId="491cf678-319b-4c35-abbe-fee1955a26b5" providerId="ADAL" clId="{F2C0B5E9-B12D-4852-B88F-90B10D4B006C}" dt="2025-03-13T15:27:08.029" v="14" actId="478"/>
          <ac:spMkLst>
            <pc:docMk/>
            <pc:sldMk cId="711351049" sldId="260"/>
            <ac:spMk id="2" creationId="{00000000-0000-0000-0000-000000000000}"/>
          </ac:spMkLst>
        </pc:spChg>
        <pc:spChg chg="add del mod">
          <ac:chgData name="David Nehrenz" userId="491cf678-319b-4c35-abbe-fee1955a26b5" providerId="ADAL" clId="{F2C0B5E9-B12D-4852-B88F-90B10D4B006C}" dt="2025-03-13T15:38:05.185" v="154" actId="478"/>
          <ac:spMkLst>
            <pc:docMk/>
            <pc:sldMk cId="711351049" sldId="260"/>
            <ac:spMk id="4" creationId="{DADF040C-8DD1-B84C-B369-458BF7604CCE}"/>
          </ac:spMkLst>
        </pc:spChg>
        <pc:spChg chg="add mod">
          <ac:chgData name="David Nehrenz" userId="491cf678-319b-4c35-abbe-fee1955a26b5" providerId="ADAL" clId="{F2C0B5E9-B12D-4852-B88F-90B10D4B006C}" dt="2025-03-13T15:39:55.526" v="159" actId="1076"/>
          <ac:spMkLst>
            <pc:docMk/>
            <pc:sldMk cId="711351049" sldId="260"/>
            <ac:spMk id="5" creationId="{1231C6FB-1C32-6CAD-C2B5-C37136932FF8}"/>
          </ac:spMkLst>
        </pc:spChg>
      </pc:sldChg>
      <pc:sldChg chg="del">
        <pc:chgData name="David Nehrenz" userId="491cf678-319b-4c35-abbe-fee1955a26b5" providerId="ADAL" clId="{F2C0B5E9-B12D-4852-B88F-90B10D4B006C}" dt="2025-03-13T15:27:09.444" v="15" actId="47"/>
        <pc:sldMkLst>
          <pc:docMk/>
          <pc:sldMk cId="937124863" sldId="261"/>
        </pc:sldMkLst>
      </pc:sldChg>
      <pc:sldChg chg="del">
        <pc:chgData name="David Nehrenz" userId="491cf678-319b-4c35-abbe-fee1955a26b5" providerId="ADAL" clId="{F2C0B5E9-B12D-4852-B88F-90B10D4B006C}" dt="2025-03-13T15:27:11.389" v="16" actId="47"/>
        <pc:sldMkLst>
          <pc:docMk/>
          <pc:sldMk cId="3220490670" sldId="262"/>
        </pc:sldMkLst>
      </pc:sldChg>
      <pc:sldChg chg="del">
        <pc:chgData name="David Nehrenz" userId="491cf678-319b-4c35-abbe-fee1955a26b5" providerId="ADAL" clId="{F2C0B5E9-B12D-4852-B88F-90B10D4B006C}" dt="2025-03-13T15:27:12.836" v="17" actId="47"/>
        <pc:sldMkLst>
          <pc:docMk/>
          <pc:sldMk cId="3055428022" sldId="263"/>
        </pc:sldMkLst>
      </pc:sldChg>
      <pc:sldChg chg="del">
        <pc:chgData name="David Nehrenz" userId="491cf678-319b-4c35-abbe-fee1955a26b5" providerId="ADAL" clId="{F2C0B5E9-B12D-4852-B88F-90B10D4B006C}" dt="2025-03-13T15:27:14.252" v="18" actId="47"/>
        <pc:sldMkLst>
          <pc:docMk/>
          <pc:sldMk cId="3694586450" sldId="264"/>
        </pc:sldMkLst>
      </pc:sldChg>
      <pc:sldChg chg="del">
        <pc:chgData name="David Nehrenz" userId="491cf678-319b-4c35-abbe-fee1955a26b5" providerId="ADAL" clId="{F2C0B5E9-B12D-4852-B88F-90B10D4B006C}" dt="2025-03-13T15:27:15.463" v="19" actId="47"/>
        <pc:sldMkLst>
          <pc:docMk/>
          <pc:sldMk cId="3573734459" sldId="265"/>
        </pc:sldMkLst>
      </pc:sldChg>
      <pc:sldChg chg="del">
        <pc:chgData name="David Nehrenz" userId="491cf678-319b-4c35-abbe-fee1955a26b5" providerId="ADAL" clId="{F2C0B5E9-B12D-4852-B88F-90B10D4B006C}" dt="2025-03-13T15:27:18.105" v="21" actId="47"/>
        <pc:sldMkLst>
          <pc:docMk/>
          <pc:sldMk cId="2196103478" sldId="270"/>
        </pc:sldMkLst>
      </pc:sldChg>
      <pc:sldChg chg="del">
        <pc:chgData name="David Nehrenz" userId="491cf678-319b-4c35-abbe-fee1955a26b5" providerId="ADAL" clId="{F2C0B5E9-B12D-4852-B88F-90B10D4B006C}" dt="2025-03-13T15:27:21.234" v="23" actId="47"/>
        <pc:sldMkLst>
          <pc:docMk/>
          <pc:sldMk cId="2963129169" sldId="271"/>
        </pc:sldMkLst>
      </pc:sldChg>
      <pc:sldChg chg="addSp delSp modSp mod">
        <pc:chgData name="David Nehrenz" userId="491cf678-319b-4c35-abbe-fee1955a26b5" providerId="ADAL" clId="{F2C0B5E9-B12D-4852-B88F-90B10D4B006C}" dt="2025-03-13T15:44:14.280" v="239" actId="1076"/>
        <pc:sldMkLst>
          <pc:docMk/>
          <pc:sldMk cId="3002449140" sldId="274"/>
        </pc:sldMkLst>
        <pc:spChg chg="del mod">
          <ac:chgData name="David Nehrenz" userId="491cf678-319b-4c35-abbe-fee1955a26b5" providerId="ADAL" clId="{F2C0B5E9-B12D-4852-B88F-90B10D4B006C}" dt="2025-03-13T15:27:48.173" v="24" actId="478"/>
          <ac:spMkLst>
            <pc:docMk/>
            <pc:sldMk cId="3002449140" sldId="274"/>
            <ac:spMk id="3" creationId="{00000000-0000-0000-0000-000000000000}"/>
          </ac:spMkLst>
        </pc:spChg>
        <pc:spChg chg="add mod">
          <ac:chgData name="David Nehrenz" userId="491cf678-319b-4c35-abbe-fee1955a26b5" providerId="ADAL" clId="{F2C0B5E9-B12D-4852-B88F-90B10D4B006C}" dt="2025-03-13T15:42:08.798" v="226" actId="1076"/>
          <ac:spMkLst>
            <pc:docMk/>
            <pc:sldMk cId="3002449140" sldId="274"/>
            <ac:spMk id="4" creationId="{419D80B1-376D-D77D-C9C5-8ADE829D4B12}"/>
          </ac:spMkLst>
        </pc:spChg>
        <pc:picChg chg="del">
          <ac:chgData name="David Nehrenz" userId="491cf678-319b-4c35-abbe-fee1955a26b5" providerId="ADAL" clId="{F2C0B5E9-B12D-4852-B88F-90B10D4B006C}" dt="2025-03-13T15:26:39.498" v="1" actId="478"/>
          <ac:picMkLst>
            <pc:docMk/>
            <pc:sldMk cId="3002449140" sldId="274"/>
            <ac:picMk id="2" creationId="{96D27CA5-0A34-21EA-B9F6-5A20AF7653E5}"/>
          </ac:picMkLst>
        </pc:picChg>
        <pc:picChg chg="add mod">
          <ac:chgData name="David Nehrenz" userId="491cf678-319b-4c35-abbe-fee1955a26b5" providerId="ADAL" clId="{F2C0B5E9-B12D-4852-B88F-90B10D4B006C}" dt="2025-03-13T15:42:53.659" v="229" actId="1076"/>
          <ac:picMkLst>
            <pc:docMk/>
            <pc:sldMk cId="3002449140" sldId="274"/>
            <ac:picMk id="5" creationId="{72EFCCB6-43B6-63C2-3A83-400C5654540B}"/>
          </ac:picMkLst>
        </pc:picChg>
        <pc:picChg chg="add mod">
          <ac:chgData name="David Nehrenz" userId="491cf678-319b-4c35-abbe-fee1955a26b5" providerId="ADAL" clId="{F2C0B5E9-B12D-4852-B88F-90B10D4B006C}" dt="2025-03-13T15:44:14.280" v="239" actId="1076"/>
          <ac:picMkLst>
            <pc:docMk/>
            <pc:sldMk cId="3002449140" sldId="274"/>
            <ac:picMk id="6" creationId="{0107638D-E24B-FA6F-6A07-281F3F7F0022}"/>
          </ac:picMkLst>
        </pc:picChg>
        <pc:picChg chg="add mod modCrop">
          <ac:chgData name="David Nehrenz" userId="491cf678-319b-4c35-abbe-fee1955a26b5" providerId="ADAL" clId="{F2C0B5E9-B12D-4852-B88F-90B10D4B006C}" dt="2025-03-13T15:44:09.793" v="238" actId="732"/>
          <ac:picMkLst>
            <pc:docMk/>
            <pc:sldMk cId="3002449140" sldId="274"/>
            <ac:picMk id="7" creationId="{EEA5454F-33A1-2C3D-BC7A-00E4173DCE7D}"/>
          </ac:picMkLst>
        </pc:picChg>
      </pc:sldChg>
      <pc:sldChg chg="del">
        <pc:chgData name="David Nehrenz" userId="491cf678-319b-4c35-abbe-fee1955a26b5" providerId="ADAL" clId="{F2C0B5E9-B12D-4852-B88F-90B10D4B006C}" dt="2025-03-13T15:27:19.685" v="22" actId="47"/>
        <pc:sldMkLst>
          <pc:docMk/>
          <pc:sldMk cId="354023909" sldId="275"/>
        </pc:sldMkLst>
      </pc:sldChg>
      <pc:sldChg chg="del">
        <pc:chgData name="David Nehrenz" userId="491cf678-319b-4c35-abbe-fee1955a26b5" providerId="ADAL" clId="{F2C0B5E9-B12D-4852-B88F-90B10D4B006C}" dt="2025-03-13T15:27:16.636" v="20" actId="47"/>
        <pc:sldMkLst>
          <pc:docMk/>
          <pc:sldMk cId="4208322187" sldId="278"/>
        </pc:sldMkLst>
      </pc:sldChg>
      <pc:sldChg chg="addSp delSp modSp mod">
        <pc:chgData name="David Nehrenz" userId="491cf678-319b-4c35-abbe-fee1955a26b5" providerId="ADAL" clId="{F2C0B5E9-B12D-4852-B88F-90B10D4B006C}" dt="2025-03-13T15:33:33.267" v="130" actId="1076"/>
        <pc:sldMkLst>
          <pc:docMk/>
          <pc:sldMk cId="3517412277" sldId="291"/>
        </pc:sldMkLst>
        <pc:spChg chg="del mod">
          <ac:chgData name="David Nehrenz" userId="491cf678-319b-4c35-abbe-fee1955a26b5" providerId="ADAL" clId="{F2C0B5E9-B12D-4852-B88F-90B10D4B006C}" dt="2025-03-13T15:26:55.665" v="10"/>
          <ac:spMkLst>
            <pc:docMk/>
            <pc:sldMk cId="3517412277" sldId="291"/>
            <ac:spMk id="2" creationId="{7539BAEC-389F-2A3C-EC8C-21A1A3D11254}"/>
          </ac:spMkLst>
        </pc:spChg>
        <pc:spChg chg="add mod">
          <ac:chgData name="David Nehrenz" userId="491cf678-319b-4c35-abbe-fee1955a26b5" providerId="ADAL" clId="{F2C0B5E9-B12D-4852-B88F-90B10D4B006C}" dt="2025-03-13T15:33:33.267" v="130" actId="1076"/>
          <ac:spMkLst>
            <pc:docMk/>
            <pc:sldMk cId="3517412277" sldId="291"/>
            <ac:spMk id="3" creationId="{BE166A37-D3C4-75DA-A461-0DA52F03D2D6}"/>
          </ac:spMkLst>
        </pc:spChg>
      </pc:sldChg>
      <pc:sldChg chg="addSp delSp modSp mod">
        <pc:chgData name="David Nehrenz" userId="491cf678-319b-4c35-abbe-fee1955a26b5" providerId="ADAL" clId="{F2C0B5E9-B12D-4852-B88F-90B10D4B006C}" dt="2025-03-13T15:32:24.952" v="121" actId="1076"/>
        <pc:sldMkLst>
          <pc:docMk/>
          <pc:sldMk cId="3221066041" sldId="293"/>
        </pc:sldMkLst>
        <pc:spChg chg="add del mod">
          <ac:chgData name="David Nehrenz" userId="491cf678-319b-4c35-abbe-fee1955a26b5" providerId="ADAL" clId="{F2C0B5E9-B12D-4852-B88F-90B10D4B006C}" dt="2025-03-13T15:30:24.731" v="39"/>
          <ac:spMkLst>
            <pc:docMk/>
            <pc:sldMk cId="3221066041" sldId="293"/>
            <ac:spMk id="3" creationId="{E1C51095-C26A-4D02-04F0-D4E56AF85A94}"/>
          </ac:spMkLst>
        </pc:spChg>
        <pc:spChg chg="add">
          <ac:chgData name="David Nehrenz" userId="491cf678-319b-4c35-abbe-fee1955a26b5" providerId="ADAL" clId="{F2C0B5E9-B12D-4852-B88F-90B10D4B006C}" dt="2025-03-13T15:29:15.569" v="37"/>
          <ac:spMkLst>
            <pc:docMk/>
            <pc:sldMk cId="3221066041" sldId="293"/>
            <ac:spMk id="4" creationId="{33CCDF58-52CB-C154-2080-51EFAB3AA8C6}"/>
          </ac:spMkLst>
        </pc:spChg>
        <pc:spChg chg="add">
          <ac:chgData name="David Nehrenz" userId="491cf678-319b-4c35-abbe-fee1955a26b5" providerId="ADAL" clId="{F2C0B5E9-B12D-4852-B88F-90B10D4B006C}" dt="2025-03-13T15:29:15.569" v="37"/>
          <ac:spMkLst>
            <pc:docMk/>
            <pc:sldMk cId="3221066041" sldId="293"/>
            <ac:spMk id="5" creationId="{F7B23A36-BB11-F4AD-BEA1-74B4DD9A3CF9}"/>
          </ac:spMkLst>
        </pc:spChg>
        <pc:spChg chg="add mod">
          <ac:chgData name="David Nehrenz" userId="491cf678-319b-4c35-abbe-fee1955a26b5" providerId="ADAL" clId="{F2C0B5E9-B12D-4852-B88F-90B10D4B006C}" dt="2025-03-13T15:32:24.952" v="121" actId="1076"/>
          <ac:spMkLst>
            <pc:docMk/>
            <pc:sldMk cId="3221066041" sldId="293"/>
            <ac:spMk id="6" creationId="{BEF04539-077E-FBF5-8C59-47F5D1786A24}"/>
          </ac:spMkLst>
        </pc:spChg>
        <pc:picChg chg="del">
          <ac:chgData name="David Nehrenz" userId="491cf678-319b-4c35-abbe-fee1955a26b5" providerId="ADAL" clId="{F2C0B5E9-B12D-4852-B88F-90B10D4B006C}" dt="2025-03-13T15:26:45.740" v="3" actId="478"/>
          <ac:picMkLst>
            <pc:docMk/>
            <pc:sldMk cId="3221066041" sldId="293"/>
            <ac:picMk id="2" creationId="{1FA43B03-5E80-7EC4-4D91-90906271B563}"/>
          </ac:picMkLst>
        </pc:picChg>
        <pc:picChg chg="add">
          <ac:chgData name="David Nehrenz" userId="491cf678-319b-4c35-abbe-fee1955a26b5" providerId="ADAL" clId="{F2C0B5E9-B12D-4852-B88F-90B10D4B006C}" dt="2025-03-13T15:29:15.569" v="37"/>
          <ac:picMkLst>
            <pc:docMk/>
            <pc:sldMk cId="3221066041" sldId="293"/>
            <ac:picMk id="2049" creationId="{107E5121-D541-8F5E-3B7C-199505CA9E95}"/>
          </ac:picMkLst>
        </pc:picChg>
        <pc:picChg chg="del mod">
          <ac:chgData name="David Nehrenz" userId="491cf678-319b-4c35-abbe-fee1955a26b5" providerId="ADAL" clId="{F2C0B5E9-B12D-4852-B88F-90B10D4B006C}" dt="2025-03-13T15:26:47.176" v="6" actId="478"/>
          <ac:picMkLst>
            <pc:docMk/>
            <pc:sldMk cId="3221066041" sldId="293"/>
            <ac:picMk id="2052" creationId="{BCCB24F5-5CFC-F699-8762-613A6E098719}"/>
          </ac:picMkLst>
        </pc:picChg>
        <pc:picChg chg="del">
          <ac:chgData name="David Nehrenz" userId="491cf678-319b-4c35-abbe-fee1955a26b5" providerId="ADAL" clId="{F2C0B5E9-B12D-4852-B88F-90B10D4B006C}" dt="2025-03-13T15:26:46.455" v="4" actId="478"/>
          <ac:picMkLst>
            <pc:docMk/>
            <pc:sldMk cId="3221066041" sldId="293"/>
            <ac:picMk id="2054" creationId="{F7752060-D025-537D-0499-0F8FDE6FE9E6}"/>
          </ac:picMkLst>
        </pc:picChg>
      </pc:sldChg>
      <pc:sldChg chg="addSp delSp modSp new mod">
        <pc:chgData name="David Nehrenz" userId="491cf678-319b-4c35-abbe-fee1955a26b5" providerId="ADAL" clId="{F2C0B5E9-B12D-4852-B88F-90B10D4B006C}" dt="2025-03-13T15:41:12.587" v="220" actId="20577"/>
        <pc:sldMkLst>
          <pc:docMk/>
          <pc:sldMk cId="749222212" sldId="294"/>
        </pc:sldMkLst>
        <pc:spChg chg="del">
          <ac:chgData name="David Nehrenz" userId="491cf678-319b-4c35-abbe-fee1955a26b5" providerId="ADAL" clId="{F2C0B5E9-B12D-4852-B88F-90B10D4B006C}" dt="2025-03-13T15:40:04.962" v="161" actId="478"/>
          <ac:spMkLst>
            <pc:docMk/>
            <pc:sldMk cId="749222212" sldId="294"/>
            <ac:spMk id="2" creationId="{F6191E68-7F41-2B23-909A-B8A1743B8FC1}"/>
          </ac:spMkLst>
        </pc:spChg>
        <pc:spChg chg="del">
          <ac:chgData name="David Nehrenz" userId="491cf678-319b-4c35-abbe-fee1955a26b5" providerId="ADAL" clId="{F2C0B5E9-B12D-4852-B88F-90B10D4B006C}" dt="2025-03-13T15:40:06.727" v="162" actId="478"/>
          <ac:spMkLst>
            <pc:docMk/>
            <pc:sldMk cId="749222212" sldId="294"/>
            <ac:spMk id="3" creationId="{D0569E7D-41A2-F351-B6D3-B1778F2C6005}"/>
          </ac:spMkLst>
        </pc:spChg>
        <pc:spChg chg="add mod">
          <ac:chgData name="David Nehrenz" userId="491cf678-319b-4c35-abbe-fee1955a26b5" providerId="ADAL" clId="{F2C0B5E9-B12D-4852-B88F-90B10D4B006C}" dt="2025-03-13T15:41:12.587" v="220" actId="20577"/>
          <ac:spMkLst>
            <pc:docMk/>
            <pc:sldMk cId="749222212" sldId="294"/>
            <ac:spMk id="4" creationId="{F1924BD5-190C-926E-B615-83FEC23C5F22}"/>
          </ac:spMkLst>
        </pc:spChg>
      </pc:sldChg>
      <pc:sldChg chg="addSp delSp modSp new mod">
        <pc:chgData name="David Nehrenz" userId="491cf678-319b-4c35-abbe-fee1955a26b5" providerId="ADAL" clId="{F2C0B5E9-B12D-4852-B88F-90B10D4B006C}" dt="2025-03-13T16:06:32.655" v="257" actId="14100"/>
        <pc:sldMkLst>
          <pc:docMk/>
          <pc:sldMk cId="1141651217" sldId="295"/>
        </pc:sldMkLst>
        <pc:spChg chg="del">
          <ac:chgData name="David Nehrenz" userId="491cf678-319b-4c35-abbe-fee1955a26b5" providerId="ADAL" clId="{F2C0B5E9-B12D-4852-B88F-90B10D4B006C}" dt="2025-03-13T15:58:14.580" v="242" actId="478"/>
          <ac:spMkLst>
            <pc:docMk/>
            <pc:sldMk cId="1141651217" sldId="295"/>
            <ac:spMk id="2" creationId="{7F0E07DB-B5BB-DEF2-2B25-6CEB2A761312}"/>
          </ac:spMkLst>
        </pc:spChg>
        <pc:spChg chg="del">
          <ac:chgData name="David Nehrenz" userId="491cf678-319b-4c35-abbe-fee1955a26b5" providerId="ADAL" clId="{F2C0B5E9-B12D-4852-B88F-90B10D4B006C}" dt="2025-03-13T15:58:16.820" v="243" actId="478"/>
          <ac:spMkLst>
            <pc:docMk/>
            <pc:sldMk cId="1141651217" sldId="295"/>
            <ac:spMk id="3" creationId="{F7546DDB-B4C0-7533-FEE7-BC5A10FA2FFF}"/>
          </ac:spMkLst>
        </pc:spChg>
        <pc:picChg chg="add del mod">
          <ac:chgData name="David Nehrenz" userId="491cf678-319b-4c35-abbe-fee1955a26b5" providerId="ADAL" clId="{F2C0B5E9-B12D-4852-B88F-90B10D4B006C}" dt="2025-03-13T16:04:48.354" v="253" actId="478"/>
          <ac:picMkLst>
            <pc:docMk/>
            <pc:sldMk cId="1141651217" sldId="295"/>
            <ac:picMk id="4" creationId="{57C85EA1-A6FE-406C-30EB-A9B4AEFF4246}"/>
          </ac:picMkLst>
        </pc:picChg>
        <pc:picChg chg="add mod">
          <ac:chgData name="David Nehrenz" userId="491cf678-319b-4c35-abbe-fee1955a26b5" providerId="ADAL" clId="{F2C0B5E9-B12D-4852-B88F-90B10D4B006C}" dt="2025-03-13T16:06:32.655" v="257" actId="14100"/>
          <ac:picMkLst>
            <pc:docMk/>
            <pc:sldMk cId="1141651217" sldId="295"/>
            <ac:picMk id="5" creationId="{04F8A441-4EDB-2CC7-CCD0-1FC8C91E9342}"/>
          </ac:picMkLst>
        </pc:picChg>
      </pc:sldChg>
      <pc:sldChg chg="addSp delSp modSp new mod">
        <pc:chgData name="David Nehrenz" userId="491cf678-319b-4c35-abbe-fee1955a26b5" providerId="ADAL" clId="{F2C0B5E9-B12D-4852-B88F-90B10D4B006C}" dt="2025-03-13T16:03:27.783" v="252" actId="1076"/>
        <pc:sldMkLst>
          <pc:docMk/>
          <pc:sldMk cId="9898194" sldId="296"/>
        </pc:sldMkLst>
        <pc:spChg chg="del">
          <ac:chgData name="David Nehrenz" userId="491cf678-319b-4c35-abbe-fee1955a26b5" providerId="ADAL" clId="{F2C0B5E9-B12D-4852-B88F-90B10D4B006C}" dt="2025-03-13T15:58:19.764" v="244" actId="478"/>
          <ac:spMkLst>
            <pc:docMk/>
            <pc:sldMk cId="9898194" sldId="296"/>
            <ac:spMk id="2" creationId="{7E7BFC15-22BF-C693-FC73-6F7D0763129A}"/>
          </ac:spMkLst>
        </pc:spChg>
        <pc:spChg chg="del mod">
          <ac:chgData name="David Nehrenz" userId="491cf678-319b-4c35-abbe-fee1955a26b5" providerId="ADAL" clId="{F2C0B5E9-B12D-4852-B88F-90B10D4B006C}" dt="2025-03-13T15:58:22.511" v="246" actId="478"/>
          <ac:spMkLst>
            <pc:docMk/>
            <pc:sldMk cId="9898194" sldId="296"/>
            <ac:spMk id="3" creationId="{D34B8857-9162-13C5-3DF1-884886F98CDE}"/>
          </ac:spMkLst>
        </pc:spChg>
        <pc:picChg chg="add mod">
          <ac:chgData name="David Nehrenz" userId="491cf678-319b-4c35-abbe-fee1955a26b5" providerId="ADAL" clId="{F2C0B5E9-B12D-4852-B88F-90B10D4B006C}" dt="2025-03-13T16:03:27.783" v="252" actId="1076"/>
          <ac:picMkLst>
            <pc:docMk/>
            <pc:sldMk cId="9898194" sldId="296"/>
            <ac:picMk id="4" creationId="{1191F818-960F-503C-B060-9A894526864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0288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46338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975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47507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2C184F-C869-4B57-99AC-AEEA9A0E8232}"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321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2C184F-C869-4B57-99AC-AEEA9A0E8232}" type="datetimeFigureOut">
              <a:rPr lang="en-US" smtClean="0"/>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1875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2C184F-C869-4B57-99AC-AEEA9A0E8232}" type="datetimeFigureOut">
              <a:rPr lang="en-US" smtClean="0"/>
              <a:t>3/22/2025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30687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2C184F-C869-4B57-99AC-AEEA9A0E8232}" type="datetimeFigureOut">
              <a:rPr lang="en-US" smtClean="0"/>
              <a:t>3/22/2025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9518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C184F-C869-4B57-99AC-AEEA9A0E8232}" type="datetimeFigureOut">
              <a:rPr lang="en-US" smtClean="0"/>
              <a:t>3/22/2025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34723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03155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41225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C184F-C869-4B57-99AC-AEEA9A0E8232}" type="datetimeFigureOut">
              <a:rPr lang="en-US" smtClean="0"/>
              <a:t>3/22/2025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BCB04-6855-493D-859B-3099503131F3}" type="slidenum">
              <a:rPr lang="en-US" smtClean="0"/>
              <a:t>‹#›</a:t>
            </a:fld>
            <a:endParaRPr lang="en-US"/>
          </a:p>
        </p:txBody>
      </p:sp>
    </p:spTree>
    <p:extLst>
      <p:ext uri="{BB962C8B-B14F-4D97-AF65-F5344CB8AC3E}">
        <p14:creationId xmlns:p14="http://schemas.microsoft.com/office/powerpoint/2010/main" val="121996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9D80B1-376D-D77D-C9C5-8ADE829D4B12}"/>
              </a:ext>
            </a:extLst>
          </p:cNvPr>
          <p:cNvSpPr txBox="1"/>
          <p:nvPr/>
        </p:nvSpPr>
        <p:spPr>
          <a:xfrm>
            <a:off x="79745" y="239232"/>
            <a:ext cx="8729331" cy="4339650"/>
          </a:xfrm>
          <a:prstGeom prst="rect">
            <a:avLst/>
          </a:prstGeom>
          <a:noFill/>
        </p:spPr>
        <p:txBody>
          <a:bodyPr wrap="square" rtlCol="0">
            <a:spAutoFit/>
          </a:bodyPr>
          <a:lstStyle/>
          <a:p>
            <a:pPr marL="0" marR="0" algn="ctr" fontAlgn="auto" hangingPunct="1">
              <a:buNone/>
            </a:pPr>
            <a:r>
              <a:rPr lang="en-US" sz="3200" b="1" dirty="0">
                <a:solidFill>
                  <a:srgbClr val="000000"/>
                </a:solidFill>
                <a:effectLst/>
                <a:latin typeface="Aptos" panose="020B0004020202020204" pitchFamily="34" charset="0"/>
                <a:ea typeface="Aptos" panose="020B0004020202020204" pitchFamily="34" charset="0"/>
                <a:cs typeface="Arial" panose="020B0604020202020204" pitchFamily="34" charset="0"/>
              </a:rPr>
              <a:t>“The Apostles, Nicene and Athanasian Creeds                                                        </a:t>
            </a:r>
          </a:p>
          <a:p>
            <a:pPr marL="0" marR="0" algn="ctr" fontAlgn="auto" hangingPunct="1">
              <a:buNone/>
            </a:pPr>
            <a:r>
              <a:rPr lang="en-US" sz="3200" b="1" dirty="0">
                <a:solidFill>
                  <a:srgbClr val="000000"/>
                </a:solidFill>
                <a:effectLst/>
                <a:latin typeface="Aptos" panose="020B0004020202020204" pitchFamily="34" charset="0"/>
                <a:ea typeface="Aptos" panose="020B0004020202020204" pitchFamily="34" charset="0"/>
                <a:cs typeface="Arial" panose="020B0604020202020204" pitchFamily="34" charset="0"/>
              </a:rPr>
              <a:t>  The Truth about the Trinity”</a:t>
            </a:r>
            <a:endPar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auto" hangingPunct="1">
              <a:buNone/>
            </a:pPr>
            <a:r>
              <a:rPr lang="en-US" sz="3200" dirty="0">
                <a:solidFill>
                  <a:srgbClr val="000000"/>
                </a:solidFill>
                <a:effectLst/>
                <a:latin typeface="Aptos" panose="020B0004020202020204" pitchFamily="34" charset="0"/>
                <a:ea typeface="Aptos" panose="020B0004020202020204" pitchFamily="34" charset="0"/>
                <a:cs typeface="Arial" panose="020B0604020202020204" pitchFamily="34" charset="0"/>
              </a:rPr>
              <a:t>-The Ecumenical Creeds as Summaries </a:t>
            </a:r>
          </a:p>
          <a:p>
            <a:pPr marL="0" marR="0" algn="ctr" fontAlgn="auto" hangingPunct="1">
              <a:buNone/>
            </a:pPr>
            <a:r>
              <a:rPr lang="en-US" sz="3200" dirty="0">
                <a:solidFill>
                  <a:srgbClr val="000000"/>
                </a:solidFill>
                <a:effectLst/>
                <a:latin typeface="Aptos" panose="020B0004020202020204" pitchFamily="34" charset="0"/>
                <a:ea typeface="Aptos" panose="020B0004020202020204" pitchFamily="34" charset="0"/>
                <a:cs typeface="Arial" panose="020B0604020202020204" pitchFamily="34" charset="0"/>
              </a:rPr>
              <a:t>About Who God Is,                                  </a:t>
            </a:r>
          </a:p>
          <a:p>
            <a:pPr marL="0" marR="0" algn="ctr" fontAlgn="auto" hangingPunct="1">
              <a:buNone/>
            </a:pPr>
            <a:r>
              <a:rPr lang="en-US" sz="3200" dirty="0">
                <a:solidFill>
                  <a:srgbClr val="000000"/>
                </a:solidFill>
                <a:effectLst/>
                <a:latin typeface="Aptos" panose="020B0004020202020204" pitchFamily="34" charset="0"/>
                <a:ea typeface="Aptos" panose="020B0004020202020204" pitchFamily="34" charset="0"/>
                <a:cs typeface="Arial" panose="020B0604020202020204" pitchFamily="34" charset="0"/>
              </a:rPr>
              <a:t>  Versus False Religions and Cults-</a:t>
            </a:r>
            <a:endPar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r>
              <a:rPr lang="en-US" sz="3200" b="1" u="sng" dirty="0">
                <a:solidFill>
                  <a:srgbClr val="000000"/>
                </a:solidFill>
                <a:effectLst/>
                <a:latin typeface="Aptos" panose="020B0004020202020204" pitchFamily="34" charset="0"/>
                <a:ea typeface="Arial Unicode MS"/>
                <a:cs typeface="Arial Unicode MS"/>
              </a:rPr>
              <a:t>Part 1 - A  Bible  Study  of </a:t>
            </a:r>
            <a:r>
              <a:rPr lang="en-US" sz="3200" b="1" u="sng" dirty="0" smtClean="0">
                <a:solidFill>
                  <a:srgbClr val="000000"/>
                </a:solidFill>
                <a:effectLst/>
                <a:latin typeface="Aptos" panose="020B0004020202020204" pitchFamily="34" charset="0"/>
                <a:ea typeface="Arial Unicode MS"/>
                <a:cs typeface="Arial Unicode MS"/>
              </a:rPr>
              <a:t>                                             the  </a:t>
            </a:r>
            <a:r>
              <a:rPr lang="en-US" sz="3200" b="1" u="sng" dirty="0">
                <a:solidFill>
                  <a:srgbClr val="000000"/>
                </a:solidFill>
                <a:effectLst/>
                <a:latin typeface="Aptos" panose="020B0004020202020204" pitchFamily="34" charset="0"/>
                <a:ea typeface="Arial Unicode MS"/>
                <a:cs typeface="Arial Unicode MS"/>
              </a:rPr>
              <a:t>Apostles’  Creed</a:t>
            </a:r>
            <a:r>
              <a:rPr lang="en-US" sz="3200" b="1" dirty="0">
                <a:solidFill>
                  <a:srgbClr val="000000"/>
                </a:solidFill>
                <a:effectLst/>
                <a:latin typeface="Aptos" panose="020B0004020202020204" pitchFamily="34" charset="0"/>
                <a:ea typeface="Arial Unicode MS"/>
                <a:cs typeface="Arial Unicode MS"/>
              </a:rPr>
              <a:t>                                              </a:t>
            </a:r>
          </a:p>
          <a:p>
            <a:pPr marL="0" marR="0" algn="ctr"/>
            <a:r>
              <a:rPr lang="en-US" sz="3200" b="1" dirty="0">
                <a:solidFill>
                  <a:srgbClr val="000000"/>
                </a:solidFill>
                <a:effectLst/>
                <a:latin typeface="Aptos" panose="020B0004020202020204" pitchFamily="34" charset="0"/>
                <a:ea typeface="Arial Unicode MS"/>
                <a:cs typeface="Arial Unicode MS"/>
              </a:rPr>
              <a:t>  </a:t>
            </a:r>
            <a:r>
              <a:rPr lang="en-US" sz="2000" b="0" dirty="0">
                <a:solidFill>
                  <a:srgbClr val="000000"/>
                </a:solidFill>
                <a:effectLst/>
                <a:latin typeface="Aptos" panose="020B0004020202020204" pitchFamily="34" charset="0"/>
                <a:ea typeface="Arial Unicode MS"/>
                <a:cs typeface="Arial Unicode MS"/>
              </a:rPr>
              <a:t>Trinity Lutheran Church LCMS  Norman, OK.   Pastor David Nehrenz                                  </a:t>
            </a:r>
          </a:p>
          <a:p>
            <a:pPr marL="0" marR="0" algn="ctr"/>
            <a:r>
              <a:rPr lang="en-US" sz="2000" b="0" dirty="0">
                <a:solidFill>
                  <a:srgbClr val="000000"/>
                </a:solidFill>
                <a:effectLst/>
                <a:latin typeface="Aptos" panose="020B0004020202020204" pitchFamily="34" charset="0"/>
                <a:ea typeface="Arial Unicode MS"/>
                <a:cs typeface="Arial Unicode MS"/>
              </a:rPr>
              <a:t>  Lesson </a:t>
            </a:r>
            <a:r>
              <a:rPr lang="en-US" sz="2000" b="0" dirty="0" smtClean="0">
                <a:solidFill>
                  <a:srgbClr val="000000"/>
                </a:solidFill>
                <a:effectLst/>
                <a:latin typeface="Aptos" panose="020B0004020202020204" pitchFamily="34" charset="0"/>
                <a:ea typeface="Arial Unicode MS"/>
                <a:cs typeface="Arial Unicode MS"/>
              </a:rPr>
              <a:t>2 </a:t>
            </a:r>
            <a:r>
              <a:rPr lang="en-US" sz="2000" b="0" dirty="0">
                <a:solidFill>
                  <a:srgbClr val="000000"/>
                </a:solidFill>
                <a:effectLst/>
                <a:latin typeface="Aptos" panose="020B0004020202020204" pitchFamily="34" charset="0"/>
                <a:ea typeface="Arial Unicode MS"/>
                <a:cs typeface="Arial Unicode MS"/>
              </a:rPr>
              <a:t>- March </a:t>
            </a:r>
            <a:r>
              <a:rPr lang="en-US" sz="2000" dirty="0" smtClean="0">
                <a:solidFill>
                  <a:srgbClr val="000000"/>
                </a:solidFill>
                <a:latin typeface="Aptos" panose="020B0004020202020204" pitchFamily="34" charset="0"/>
                <a:ea typeface="Arial Unicode MS"/>
                <a:cs typeface="Arial Unicode MS"/>
              </a:rPr>
              <a:t>23</a:t>
            </a:r>
            <a:r>
              <a:rPr lang="en-US" sz="2000" b="0" dirty="0" smtClean="0">
                <a:solidFill>
                  <a:srgbClr val="000000"/>
                </a:solidFill>
                <a:effectLst/>
                <a:latin typeface="Aptos" panose="020B0004020202020204" pitchFamily="34" charset="0"/>
                <a:ea typeface="Arial Unicode MS"/>
                <a:cs typeface="Arial Unicode MS"/>
              </a:rPr>
              <a:t>, </a:t>
            </a:r>
            <a:r>
              <a:rPr lang="en-US" sz="2000" b="0" dirty="0">
                <a:solidFill>
                  <a:srgbClr val="000000"/>
                </a:solidFill>
                <a:effectLst/>
                <a:latin typeface="Aptos" panose="020B0004020202020204" pitchFamily="34" charset="0"/>
                <a:ea typeface="Arial Unicode MS"/>
                <a:cs typeface="Arial Unicode MS"/>
              </a:rPr>
              <a:t>2025</a:t>
            </a:r>
            <a:endParaRPr lang="en-US" sz="2000" dirty="0">
              <a:solidFill>
                <a:srgbClr val="000000"/>
              </a:solidFill>
              <a:effectLst/>
              <a:latin typeface="Arial Unicode MS"/>
              <a:ea typeface="Arial Unicode MS"/>
              <a:cs typeface="Arial Unicode MS"/>
            </a:endParaRPr>
          </a:p>
        </p:txBody>
      </p:sp>
      <p:pic>
        <p:nvPicPr>
          <p:cNvPr id="5" name="Picture 4">
            <a:extLst>
              <a:ext uri="{FF2B5EF4-FFF2-40B4-BE49-F238E27FC236}">
                <a16:creationId xmlns:a16="http://schemas.microsoft.com/office/drawing/2014/main" xmlns="" id="{72EFCCB6-43B6-63C2-3A83-400C5654540B}"/>
              </a:ext>
            </a:extLst>
          </p:cNvPr>
          <p:cNvPicPr>
            <a:picLocks noChangeAspect="1"/>
          </p:cNvPicPr>
          <p:nvPr/>
        </p:nvPicPr>
        <p:blipFill>
          <a:blip r:embed="rId2"/>
          <a:stretch>
            <a:fillRect/>
          </a:stretch>
        </p:blipFill>
        <p:spPr>
          <a:xfrm>
            <a:off x="510363" y="4763547"/>
            <a:ext cx="2283908" cy="1724777"/>
          </a:xfrm>
          <a:prstGeom prst="rect">
            <a:avLst/>
          </a:prstGeom>
        </p:spPr>
      </p:pic>
      <p:pic>
        <p:nvPicPr>
          <p:cNvPr id="6" name="Picture 5">
            <a:extLst>
              <a:ext uri="{FF2B5EF4-FFF2-40B4-BE49-F238E27FC236}">
                <a16:creationId xmlns:a16="http://schemas.microsoft.com/office/drawing/2014/main" xmlns="" id="{0107638D-E24B-FA6F-6A07-281F3F7F0022}"/>
              </a:ext>
            </a:extLst>
          </p:cNvPr>
          <p:cNvPicPr>
            <a:picLocks noChangeAspect="1"/>
          </p:cNvPicPr>
          <p:nvPr/>
        </p:nvPicPr>
        <p:blipFill>
          <a:blip r:embed="rId3"/>
          <a:stretch>
            <a:fillRect/>
          </a:stretch>
        </p:blipFill>
        <p:spPr>
          <a:xfrm>
            <a:off x="3430046" y="4689828"/>
            <a:ext cx="2283908" cy="1872216"/>
          </a:xfrm>
          <a:prstGeom prst="rect">
            <a:avLst/>
          </a:prstGeom>
        </p:spPr>
      </p:pic>
      <p:pic>
        <p:nvPicPr>
          <p:cNvPr id="7" name="Picture 6">
            <a:extLst>
              <a:ext uri="{FF2B5EF4-FFF2-40B4-BE49-F238E27FC236}">
                <a16:creationId xmlns:a16="http://schemas.microsoft.com/office/drawing/2014/main" xmlns="" id="{EEA5454F-33A1-2C3D-BC7A-00E4173DCE7D}"/>
              </a:ext>
            </a:extLst>
          </p:cNvPr>
          <p:cNvPicPr>
            <a:picLocks noChangeAspect="1"/>
          </p:cNvPicPr>
          <p:nvPr/>
        </p:nvPicPr>
        <p:blipFill>
          <a:blip r:embed="rId4"/>
          <a:srcRect t="10611"/>
          <a:stretch/>
        </p:blipFill>
        <p:spPr>
          <a:xfrm>
            <a:off x="6731331" y="4689828"/>
            <a:ext cx="1862033" cy="1872216"/>
          </a:xfrm>
          <a:prstGeom prst="rect">
            <a:avLst/>
          </a:prstGeom>
        </p:spPr>
      </p:pic>
    </p:spTree>
    <p:extLst>
      <p:ext uri="{BB962C8B-B14F-4D97-AF65-F5344CB8AC3E}">
        <p14:creationId xmlns:p14="http://schemas.microsoft.com/office/powerpoint/2010/main" val="300244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191F818-960F-503C-B060-9A894526864C}"/>
              </a:ext>
            </a:extLst>
          </p:cNvPr>
          <p:cNvPicPr>
            <a:picLocks noChangeAspect="1"/>
          </p:cNvPicPr>
          <p:nvPr/>
        </p:nvPicPr>
        <p:blipFill>
          <a:blip r:embed="rId2"/>
          <a:stretch>
            <a:fillRect/>
          </a:stretch>
        </p:blipFill>
        <p:spPr>
          <a:xfrm>
            <a:off x="435935" y="495252"/>
            <a:ext cx="8192386" cy="5471724"/>
          </a:xfrm>
          <a:prstGeom prst="rect">
            <a:avLst/>
          </a:prstGeom>
        </p:spPr>
      </p:pic>
    </p:spTree>
    <p:extLst>
      <p:ext uri="{BB962C8B-B14F-4D97-AF65-F5344CB8AC3E}">
        <p14:creationId xmlns:p14="http://schemas.microsoft.com/office/powerpoint/2010/main" val="9898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443" y="228600"/>
            <a:ext cx="8975558" cy="6142707"/>
          </a:xfrm>
          <a:prstGeom prst="rect">
            <a:avLst/>
          </a:prstGeom>
          <a:noFill/>
        </p:spPr>
        <p:txBody>
          <a:bodyPr wrap="square" rtlCol="0">
            <a:spAutoFit/>
          </a:bodyPr>
          <a:lstStyle/>
          <a:p>
            <a:r>
              <a:rPr lang="en-US" sz="2800" b="1" dirty="0">
                <a:solidFill>
                  <a:srgbClr val="000000"/>
                </a:solidFill>
                <a:latin typeface="Times New Roman" panose="02020603050405020304" pitchFamily="18" charset="0"/>
                <a:ea typeface="Arial Unicode MS" panose="020B0604020202020204" pitchFamily="34" charset="-128"/>
              </a:rPr>
              <a:t>III. Who was conceived by the Holy Spirit, born of the virgin Mary.</a:t>
            </a:r>
            <a:r>
              <a:rPr lang="en-US" sz="2800" dirty="0">
                <a:solidFill>
                  <a:srgbClr val="000000"/>
                </a:solidFill>
                <a:latin typeface="Times New Roman" panose="02020603050405020304" pitchFamily="18" charset="0"/>
                <a:ea typeface="Arial Unicode MS" panose="020B0604020202020204" pitchFamily="34" charset="-128"/>
              </a:rPr>
              <a:t> </a:t>
            </a:r>
            <a:endParaRPr lang="en-US" sz="28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500"/>
              </a:spcBef>
              <a:spcAft>
                <a:spcPts val="500"/>
              </a:spcAft>
            </a:pPr>
            <a:r>
              <a:rPr lang="en-US" sz="2800" dirty="0">
                <a:solidFill>
                  <a:srgbClr val="000000"/>
                </a:solidFill>
                <a:latin typeface="Times New Roman" panose="02020603050405020304" pitchFamily="18" charset="0"/>
                <a:ea typeface="Arial Unicode MS" panose="020B0604020202020204" pitchFamily="34" charset="-128"/>
              </a:rPr>
              <a:t>1. Read what the gospel of Matthew adds to Luke's story of the conception of Jesus in                          </a:t>
            </a:r>
            <a:r>
              <a:rPr lang="en-US" sz="2800" b="1" dirty="0">
                <a:solidFill>
                  <a:srgbClr val="000000"/>
                </a:solidFill>
                <a:latin typeface="Times New Roman" panose="02020603050405020304" pitchFamily="18" charset="0"/>
                <a:ea typeface="Arial Unicode MS" panose="020B0604020202020204" pitchFamily="34" charset="-128"/>
              </a:rPr>
              <a:t>Matthew 1:18-25.</a:t>
            </a:r>
            <a:r>
              <a:rPr lang="en-US" sz="2800" dirty="0">
                <a:solidFill>
                  <a:srgbClr val="000000"/>
                </a:solidFill>
                <a:latin typeface="Times New Roman" panose="02020603050405020304" pitchFamily="18" charset="0"/>
                <a:ea typeface="Arial Unicode MS" panose="020B0604020202020204" pitchFamily="34" charset="-128"/>
              </a:rPr>
              <a:t> </a:t>
            </a:r>
            <a:endParaRPr lang="en-US" sz="28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500"/>
              </a:spcBef>
              <a:spcAft>
                <a:spcPts val="500"/>
              </a:spcAft>
            </a:pPr>
            <a:r>
              <a:rPr lang="en-US" sz="2800" dirty="0">
                <a:solidFill>
                  <a:srgbClr val="000000"/>
                </a:solidFill>
                <a:latin typeface="Times New Roman" panose="02020603050405020304" pitchFamily="18" charset="0"/>
                <a:ea typeface="Arial Unicode MS" panose="020B0604020202020204" pitchFamily="34" charset="-128"/>
              </a:rPr>
              <a:t>2. Read in </a:t>
            </a:r>
            <a:r>
              <a:rPr lang="en-US" sz="2800" b="1" dirty="0">
                <a:solidFill>
                  <a:srgbClr val="000000"/>
                </a:solidFill>
                <a:latin typeface="Times New Roman" panose="02020603050405020304" pitchFamily="18" charset="0"/>
                <a:ea typeface="Arial Unicode MS" panose="020B0604020202020204" pitchFamily="34" charset="-128"/>
              </a:rPr>
              <a:t>Hebrews 4:14-15 and Luke 2:41-52</a:t>
            </a:r>
            <a:r>
              <a:rPr lang="en-US" sz="2800" dirty="0">
                <a:solidFill>
                  <a:srgbClr val="000000"/>
                </a:solidFill>
                <a:latin typeface="Times New Roman" panose="02020603050405020304" pitchFamily="18" charset="0"/>
                <a:ea typeface="Arial Unicode MS" panose="020B0604020202020204" pitchFamily="34" charset="-128"/>
              </a:rPr>
              <a:t> how Jesus still had His divine nature even as He lived on earth. </a:t>
            </a:r>
            <a:endParaRPr lang="en-US" sz="28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500"/>
              </a:spcBef>
              <a:spcAft>
                <a:spcPts val="500"/>
              </a:spcAft>
            </a:pPr>
            <a:r>
              <a:rPr lang="en-US" sz="2800" dirty="0">
                <a:solidFill>
                  <a:srgbClr val="000000"/>
                </a:solidFill>
                <a:latin typeface="Times New Roman" panose="02020603050405020304" pitchFamily="18" charset="0"/>
                <a:ea typeface="Arial Unicode MS" panose="020B0604020202020204" pitchFamily="34" charset="-128"/>
              </a:rPr>
              <a:t>3. Read </a:t>
            </a:r>
            <a:r>
              <a:rPr lang="en-US" sz="2800" b="1" dirty="0">
                <a:solidFill>
                  <a:srgbClr val="000000"/>
                </a:solidFill>
                <a:latin typeface="Times New Roman" panose="02020603050405020304" pitchFamily="18" charset="0"/>
                <a:ea typeface="Arial Unicode MS" panose="020B0604020202020204" pitchFamily="34" charset="-128"/>
              </a:rPr>
              <a:t>Isaiah 9:6-7 and Isaiah 7:13-14</a:t>
            </a:r>
            <a:r>
              <a:rPr lang="en-US" sz="2800" dirty="0">
                <a:solidFill>
                  <a:srgbClr val="000000"/>
                </a:solidFill>
                <a:latin typeface="Times New Roman" panose="02020603050405020304" pitchFamily="18" charset="0"/>
                <a:ea typeface="Arial Unicode MS" panose="020B0604020202020204" pitchFamily="34" charset="-128"/>
              </a:rPr>
              <a:t> and compare the Old Testament prophecy of Christ's birth with the New Testament revelation in  </a:t>
            </a:r>
            <a:r>
              <a:rPr lang="en-US" sz="2800" b="1" dirty="0">
                <a:solidFill>
                  <a:srgbClr val="000000"/>
                </a:solidFill>
                <a:latin typeface="Times New Roman" panose="02020603050405020304" pitchFamily="18" charset="0"/>
                <a:ea typeface="Arial Unicode MS" panose="020B0604020202020204" pitchFamily="34" charset="-128"/>
              </a:rPr>
              <a:t>Luke 1:26-38</a:t>
            </a:r>
            <a:endParaRPr lang="en-US" sz="28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500"/>
              </a:spcBef>
              <a:spcAft>
                <a:spcPts val="500"/>
              </a:spcAft>
            </a:pPr>
            <a:r>
              <a:rPr lang="en-US" sz="2800" dirty="0">
                <a:solidFill>
                  <a:srgbClr val="000000"/>
                </a:solidFill>
                <a:latin typeface="Times New Roman" panose="02020603050405020304" pitchFamily="18" charset="0"/>
                <a:ea typeface="Arial Unicode MS" panose="020B0604020202020204" pitchFamily="34" charset="-128"/>
              </a:rPr>
              <a:t>4. Read </a:t>
            </a:r>
            <a:r>
              <a:rPr lang="en-US" sz="2800" b="1" dirty="0">
                <a:solidFill>
                  <a:srgbClr val="000000"/>
                </a:solidFill>
                <a:latin typeface="Times New Roman" panose="02020603050405020304" pitchFamily="18" charset="0"/>
                <a:ea typeface="Arial Unicode MS" panose="020B0604020202020204" pitchFamily="34" charset="-128"/>
              </a:rPr>
              <a:t>Jude verses 17-23</a:t>
            </a:r>
            <a:r>
              <a:rPr lang="en-US" sz="2800" dirty="0">
                <a:solidFill>
                  <a:srgbClr val="000000"/>
                </a:solidFill>
                <a:latin typeface="Times New Roman" panose="02020603050405020304" pitchFamily="18" charset="0"/>
                <a:ea typeface="Arial Unicode MS" panose="020B0604020202020204" pitchFamily="34" charset="-128"/>
              </a:rPr>
              <a:t> to see what influence the Holy Spirit has in the Christians' lives. </a:t>
            </a:r>
            <a:endParaRPr lang="en-US" sz="28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1775655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507" y="180474"/>
            <a:ext cx="8951493" cy="6524863"/>
          </a:xfrm>
          <a:prstGeom prst="rect">
            <a:avLst/>
          </a:prstGeom>
          <a:noFill/>
        </p:spPr>
        <p:txBody>
          <a:bodyPr wrap="square" rtlCol="0">
            <a:spAutoFit/>
          </a:bodyPr>
          <a:lstStyle/>
          <a:p>
            <a:pPr marR="457200" algn="ctr"/>
            <a:r>
              <a:rPr lang="en-US" sz="1900" b="1" dirty="0">
                <a:solidFill>
                  <a:srgbClr val="000000"/>
                </a:solidFill>
                <a:latin typeface="Times New Roman" panose="02020603050405020304" pitchFamily="18" charset="0"/>
                <a:ea typeface="Arial Unicode MS" panose="020B0604020202020204" pitchFamily="34" charset="-128"/>
              </a:rPr>
              <a:t>STUDY GUIDES  - The Formula of Concord - The Epitome Summary, Content and Norm   </a:t>
            </a:r>
            <a:r>
              <a:rPr lang="en-US" sz="1900" b="1" dirty="0" smtClean="0">
                <a:solidFill>
                  <a:srgbClr val="000000"/>
                </a:solidFill>
                <a:latin typeface="Times New Roman" panose="02020603050405020304" pitchFamily="18" charset="0"/>
                <a:ea typeface="Arial Unicode MS" panose="020B0604020202020204" pitchFamily="34" charset="-128"/>
              </a:rPr>
              <a:t> </a:t>
            </a:r>
            <a:r>
              <a:rPr lang="en-US" sz="1900" b="1" dirty="0">
                <a:solidFill>
                  <a:srgbClr val="000000"/>
                </a:solidFill>
                <a:latin typeface="Times New Roman" panose="02020603050405020304" pitchFamily="18" charset="0"/>
                <a:ea typeface="Arial Unicode MS" panose="020B0604020202020204" pitchFamily="34" charset="-128"/>
              </a:rPr>
              <a:t>Part VIII  The Person of Christ</a:t>
            </a:r>
            <a:endParaRPr lang="en-US" sz="1900" dirty="0">
              <a:solidFill>
                <a:srgbClr val="000000"/>
              </a:solidFill>
              <a:latin typeface="Arial Unicode MS" panose="020B0604020202020204" pitchFamily="34" charset="-128"/>
              <a:ea typeface="Arial Unicode MS" panose="020B0604020202020204" pitchFamily="34" charset="-128"/>
            </a:endParaRPr>
          </a:p>
          <a:p>
            <a:pPr marR="457200" algn="ctr"/>
            <a:r>
              <a:rPr lang="en-US" sz="1900" u="sng" dirty="0">
                <a:solidFill>
                  <a:srgbClr val="000000"/>
                </a:solidFill>
                <a:latin typeface="Times New Roman" panose="02020603050405020304" pitchFamily="18" charset="0"/>
                <a:ea typeface="Arial Unicode MS" panose="020B0604020202020204" pitchFamily="34" charset="-128"/>
              </a:rPr>
              <a:t>AFFIRMATIVE STATEMENTS:</a:t>
            </a:r>
            <a:r>
              <a:rPr lang="en-US" sz="1900" dirty="0">
                <a:solidFill>
                  <a:srgbClr val="000000"/>
                </a:solidFill>
                <a:latin typeface="Times New Roman" panose="02020603050405020304" pitchFamily="18" charset="0"/>
                <a:ea typeface="Arial Unicode MS" panose="020B0604020202020204" pitchFamily="34" charset="-128"/>
              </a:rPr>
              <a:t> </a:t>
            </a:r>
            <a:r>
              <a:rPr lang="en-US" sz="1900" dirty="0" smtClean="0">
                <a:solidFill>
                  <a:srgbClr val="000000"/>
                </a:solidFill>
                <a:latin typeface="Times New Roman" panose="02020603050405020304" pitchFamily="18" charset="0"/>
                <a:ea typeface="Arial Unicode MS" panose="020B0604020202020204" pitchFamily="34" charset="-128"/>
              </a:rPr>
              <a:t>                                                                                        The </a:t>
            </a:r>
            <a:r>
              <a:rPr lang="en-US" sz="1900" dirty="0">
                <a:solidFill>
                  <a:srgbClr val="000000"/>
                </a:solidFill>
                <a:latin typeface="Times New Roman" panose="02020603050405020304" pitchFamily="18" charset="0"/>
                <a:ea typeface="Arial Unicode MS" panose="020B0604020202020204" pitchFamily="34" charset="-128"/>
              </a:rPr>
              <a:t>Pure Teaching of the Christian Church about the Person of Christ</a:t>
            </a:r>
            <a:endParaRPr lang="en-US" sz="1900" dirty="0">
              <a:solidFill>
                <a:srgbClr val="000000"/>
              </a:solidFill>
              <a:latin typeface="Arial Unicode MS" panose="020B0604020202020204" pitchFamily="34" charset="-128"/>
              <a:ea typeface="Arial Unicode MS" panose="020B0604020202020204" pitchFamily="34" charset="-128"/>
            </a:endParaRPr>
          </a:p>
          <a:p>
            <a:pPr marR="457200" algn="just"/>
            <a:r>
              <a:rPr lang="en-US" sz="1900" dirty="0">
                <a:solidFill>
                  <a:srgbClr val="000000"/>
                </a:solidFill>
                <a:latin typeface="Times New Roman" panose="02020603050405020304" pitchFamily="18" charset="0"/>
                <a:ea typeface="Arial Unicode MS" panose="020B0604020202020204" pitchFamily="34" charset="-128"/>
              </a:rPr>
              <a:t> [4] To explain this controversy and settle it according to the guidance ‹analogy› of our Christian faith, our doctrine, faith, and confession is as follows: [5] 1. </a:t>
            </a:r>
            <a:r>
              <a:rPr lang="en-US" sz="1900" b="1" dirty="0">
                <a:solidFill>
                  <a:srgbClr val="000000"/>
                </a:solidFill>
                <a:latin typeface="Times New Roman" panose="02020603050405020304" pitchFamily="18" charset="0"/>
                <a:ea typeface="Arial Unicode MS" panose="020B0604020202020204" pitchFamily="34" charset="-128"/>
              </a:rPr>
              <a:t>The divine and human natures in Christ are personally united. So there are not two Christs, one the Son of God and the other the Son of Man. But one and the same person is the Son of God and Son of Man</a:t>
            </a:r>
            <a:r>
              <a:rPr lang="en-US" sz="1900" dirty="0">
                <a:solidFill>
                  <a:srgbClr val="000000"/>
                </a:solidFill>
                <a:latin typeface="Times New Roman" panose="02020603050405020304" pitchFamily="18" charset="0"/>
                <a:ea typeface="Arial Unicode MS" panose="020B0604020202020204" pitchFamily="34" charset="-128"/>
              </a:rPr>
              <a:t> (Luke 1: 35; Romans 9: 5). </a:t>
            </a:r>
            <a:endParaRPr lang="en-US" sz="1900" dirty="0" smtClean="0">
              <a:solidFill>
                <a:srgbClr val="000000"/>
              </a:solidFill>
              <a:latin typeface="Times New Roman" panose="02020603050405020304" pitchFamily="18" charset="0"/>
              <a:ea typeface="Arial Unicode MS" panose="020B0604020202020204" pitchFamily="34" charset="-128"/>
            </a:endParaRPr>
          </a:p>
          <a:p>
            <a:pPr marR="457200" algn="just"/>
            <a:endParaRPr lang="en-US" sz="1900" dirty="0">
              <a:solidFill>
                <a:srgbClr val="000000"/>
              </a:solidFill>
              <a:latin typeface="Arial Unicode MS" panose="020B0604020202020204" pitchFamily="34" charset="-128"/>
              <a:ea typeface="Arial Unicode MS" panose="020B0604020202020204" pitchFamily="34" charset="-128"/>
            </a:endParaRPr>
          </a:p>
          <a:p>
            <a:pPr marR="457200" algn="just"/>
            <a:r>
              <a:rPr lang="en-US" sz="1900" dirty="0">
                <a:solidFill>
                  <a:srgbClr val="000000"/>
                </a:solidFill>
                <a:latin typeface="Times New Roman" panose="02020603050405020304" pitchFamily="18" charset="0"/>
                <a:ea typeface="Arial Unicode MS" panose="020B0604020202020204" pitchFamily="34" charset="-128"/>
              </a:rPr>
              <a:t>[6] 2. We believe, teach, and confess that </a:t>
            </a:r>
            <a:r>
              <a:rPr lang="en-US" sz="1900" b="1" dirty="0">
                <a:solidFill>
                  <a:srgbClr val="000000"/>
                </a:solidFill>
                <a:latin typeface="Times New Roman" panose="02020603050405020304" pitchFamily="18" charset="0"/>
                <a:ea typeface="Arial Unicode MS" panose="020B0604020202020204" pitchFamily="34" charset="-128"/>
              </a:rPr>
              <a:t>the divine and human natures</a:t>
            </a:r>
            <a:r>
              <a:rPr lang="en-US" sz="1900" dirty="0">
                <a:solidFill>
                  <a:srgbClr val="000000"/>
                </a:solidFill>
                <a:latin typeface="Times New Roman" panose="02020603050405020304" pitchFamily="18" charset="0"/>
                <a:ea typeface="Arial Unicode MS" panose="020B0604020202020204" pitchFamily="34" charset="-128"/>
              </a:rPr>
              <a:t> are not mingled into one substance, nor is one changed into the other. Each keeps its own essential properties, which can never become the properties of the other nature. [7] 3. </a:t>
            </a:r>
            <a:r>
              <a:rPr lang="en-US" sz="1900" b="1" dirty="0">
                <a:solidFill>
                  <a:srgbClr val="000000"/>
                </a:solidFill>
                <a:latin typeface="Times New Roman" panose="02020603050405020304" pitchFamily="18" charset="0"/>
                <a:ea typeface="Arial Unicode MS" panose="020B0604020202020204" pitchFamily="34" charset="-128"/>
              </a:rPr>
              <a:t>The properties of the divine nature</a:t>
            </a:r>
            <a:r>
              <a:rPr lang="en-US" sz="1900" dirty="0">
                <a:solidFill>
                  <a:srgbClr val="000000"/>
                </a:solidFill>
                <a:latin typeface="Times New Roman" panose="02020603050405020304" pitchFamily="18" charset="0"/>
                <a:ea typeface="Arial Unicode MS" panose="020B0604020202020204" pitchFamily="34" charset="-128"/>
              </a:rPr>
              <a:t> are these: to be almighty, eternal, infinite, and to be everywhere present (according to the property of its nature and its natural essence, of itself), to know everything, and so on. These never become properties of the human nature</a:t>
            </a:r>
            <a:r>
              <a:rPr lang="en-US" sz="1900" dirty="0" smtClean="0">
                <a:solidFill>
                  <a:srgbClr val="000000"/>
                </a:solidFill>
                <a:latin typeface="Times New Roman" panose="02020603050405020304" pitchFamily="18" charset="0"/>
                <a:ea typeface="Arial Unicode MS" panose="020B0604020202020204" pitchFamily="34" charset="-128"/>
              </a:rPr>
              <a:t>.</a:t>
            </a:r>
          </a:p>
          <a:p>
            <a:pPr marR="457200" algn="just"/>
            <a:endParaRPr lang="en-US" sz="1900" dirty="0">
              <a:solidFill>
                <a:srgbClr val="000000"/>
              </a:solidFill>
              <a:latin typeface="Arial Unicode MS" panose="020B0604020202020204" pitchFamily="34" charset="-128"/>
              <a:ea typeface="Arial Unicode MS" panose="020B0604020202020204" pitchFamily="34" charset="-128"/>
            </a:endParaRPr>
          </a:p>
          <a:p>
            <a:pPr marR="457200" algn="just"/>
            <a:r>
              <a:rPr lang="en-US" sz="1900" dirty="0">
                <a:solidFill>
                  <a:srgbClr val="000000"/>
                </a:solidFill>
                <a:latin typeface="Times New Roman" panose="02020603050405020304" pitchFamily="18" charset="0"/>
                <a:ea typeface="Arial Unicode MS" panose="020B0604020202020204" pitchFamily="34" charset="-128"/>
              </a:rPr>
              <a:t> [8] 4. </a:t>
            </a:r>
            <a:r>
              <a:rPr lang="en-US" sz="1900" b="1" dirty="0">
                <a:solidFill>
                  <a:srgbClr val="000000"/>
                </a:solidFill>
                <a:latin typeface="Times New Roman" panose="02020603050405020304" pitchFamily="18" charset="0"/>
                <a:ea typeface="Arial Unicode MS" panose="020B0604020202020204" pitchFamily="34" charset="-128"/>
              </a:rPr>
              <a:t>The properties of the human nature</a:t>
            </a:r>
            <a:r>
              <a:rPr lang="en-US" sz="1900" dirty="0">
                <a:solidFill>
                  <a:srgbClr val="000000"/>
                </a:solidFill>
                <a:latin typeface="Times New Roman" panose="02020603050405020304" pitchFamily="18" charset="0"/>
                <a:ea typeface="Arial Unicode MS" panose="020B0604020202020204" pitchFamily="34" charset="-128"/>
              </a:rPr>
              <a:t> are to be a bodily creature, to be flesh and blood, to be finite and physically limited, to suffer, to die, to ascend and descend, to move from one place to another, to suffer hunger, thirst, cold, heat, and the like. These never become properties of the divine nature.</a:t>
            </a:r>
            <a:endParaRPr lang="en-US" sz="19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1571052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6410" y="360947"/>
            <a:ext cx="8987590" cy="5909310"/>
          </a:xfrm>
          <a:prstGeom prst="rect">
            <a:avLst/>
          </a:prstGeom>
          <a:noFill/>
        </p:spPr>
        <p:txBody>
          <a:bodyPr wrap="square" rtlCol="0">
            <a:spAutoFit/>
          </a:bodyPr>
          <a:lstStyle/>
          <a:p>
            <a:pPr marR="457200" algn="just"/>
            <a:r>
              <a:rPr lang="en-US" dirty="0">
                <a:solidFill>
                  <a:srgbClr val="000000"/>
                </a:solidFill>
                <a:latin typeface="Times New Roman" panose="02020603050405020304" pitchFamily="18" charset="0"/>
                <a:ea typeface="Arial Unicode MS" panose="020B0604020202020204" pitchFamily="34" charset="-128"/>
              </a:rPr>
              <a:t> [9] 5. </a:t>
            </a:r>
            <a:r>
              <a:rPr lang="en-US" b="1" dirty="0">
                <a:solidFill>
                  <a:srgbClr val="000000"/>
                </a:solidFill>
                <a:latin typeface="Times New Roman" panose="02020603050405020304" pitchFamily="18" charset="0"/>
                <a:ea typeface="Arial Unicode MS" panose="020B0604020202020204" pitchFamily="34" charset="-128"/>
              </a:rPr>
              <a:t>The two natures are united personally (i.e., in one person).</a:t>
            </a:r>
            <a:r>
              <a:rPr lang="en-US" dirty="0">
                <a:solidFill>
                  <a:srgbClr val="000000"/>
                </a:solidFill>
                <a:latin typeface="Times New Roman" panose="02020603050405020304" pitchFamily="18" charset="0"/>
                <a:ea typeface="Arial Unicode MS" panose="020B0604020202020204" pitchFamily="34" charset="-128"/>
              </a:rPr>
              <a:t> Therefore, we believe, teach, and confess that this union is not the kind of joining together and connection that prevents either nature from having anything in common with the other personally (i.e., because of </a:t>
            </a:r>
            <a:r>
              <a:rPr lang="en-US" b="1" dirty="0">
                <a:solidFill>
                  <a:srgbClr val="000000"/>
                </a:solidFill>
                <a:latin typeface="Times New Roman" panose="02020603050405020304" pitchFamily="18" charset="0"/>
                <a:ea typeface="Arial Unicode MS" panose="020B0604020202020204" pitchFamily="34" charset="-128"/>
              </a:rPr>
              <a:t>the personal union).</a:t>
            </a:r>
            <a:r>
              <a:rPr lang="en-US" dirty="0">
                <a:solidFill>
                  <a:srgbClr val="000000"/>
                </a:solidFill>
                <a:latin typeface="Times New Roman" panose="02020603050405020304" pitchFamily="18" charset="0"/>
                <a:ea typeface="Arial Unicode MS" panose="020B0604020202020204" pitchFamily="34" charset="-128"/>
              </a:rPr>
              <a:t> It is not like when two boards are glued together, where neither gives anything to the other or takes anything from the other. </a:t>
            </a:r>
            <a:endParaRPr lang="en-US" dirty="0" smtClean="0">
              <a:solidFill>
                <a:srgbClr val="000000"/>
              </a:solidFill>
              <a:latin typeface="Times New Roman" panose="02020603050405020304" pitchFamily="18" charset="0"/>
              <a:ea typeface="Arial Unicode MS" panose="020B0604020202020204" pitchFamily="34" charset="-128"/>
            </a:endParaRPr>
          </a:p>
          <a:p>
            <a:pPr marR="457200" algn="just"/>
            <a:endParaRPr lang="en-US" dirty="0">
              <a:solidFill>
                <a:srgbClr val="000000"/>
              </a:solidFill>
              <a:latin typeface="Arial Unicode MS" panose="020B0604020202020204" pitchFamily="34" charset="-128"/>
              <a:ea typeface="Arial Unicode MS" panose="020B0604020202020204" pitchFamily="34" charset="-128"/>
            </a:endParaRPr>
          </a:p>
          <a:p>
            <a:pPr marR="457200" algn="just"/>
            <a:r>
              <a:rPr lang="en-US" dirty="0">
                <a:solidFill>
                  <a:srgbClr val="000000"/>
                </a:solidFill>
                <a:latin typeface="Times New Roman" panose="02020603050405020304" pitchFamily="18" charset="0"/>
                <a:ea typeface="Arial Unicode MS" panose="020B0604020202020204" pitchFamily="34" charset="-128"/>
              </a:rPr>
              <a:t>But here is described the highest communion tha</a:t>
            </a:r>
            <a:r>
              <a:rPr lang="en-US" b="1" dirty="0">
                <a:solidFill>
                  <a:srgbClr val="000000"/>
                </a:solidFill>
                <a:latin typeface="Times New Roman" panose="02020603050405020304" pitchFamily="18" charset="0"/>
                <a:ea typeface="Arial Unicode MS" panose="020B0604020202020204" pitchFamily="34" charset="-128"/>
              </a:rPr>
              <a:t>t God truly has with the man. </a:t>
            </a:r>
            <a:r>
              <a:rPr lang="en-US" dirty="0">
                <a:solidFill>
                  <a:srgbClr val="000000"/>
                </a:solidFill>
                <a:latin typeface="Times New Roman" panose="02020603050405020304" pitchFamily="18" charset="0"/>
                <a:ea typeface="Arial Unicode MS" panose="020B0604020202020204" pitchFamily="34" charset="-128"/>
              </a:rPr>
              <a:t>From this personal union, the highest and indescribable communion results. There flows everything human that is said and believed about </a:t>
            </a:r>
            <a:r>
              <a:rPr lang="en-US" b="1" dirty="0">
                <a:solidFill>
                  <a:srgbClr val="000000"/>
                </a:solidFill>
                <a:latin typeface="Times New Roman" panose="02020603050405020304" pitchFamily="18" charset="0"/>
                <a:ea typeface="Arial Unicode MS" panose="020B0604020202020204" pitchFamily="34" charset="-128"/>
              </a:rPr>
              <a:t>God,</a:t>
            </a:r>
            <a:r>
              <a:rPr lang="en-US" dirty="0">
                <a:solidFill>
                  <a:srgbClr val="000000"/>
                </a:solidFill>
                <a:latin typeface="Times New Roman" panose="02020603050405020304" pitchFamily="18" charset="0"/>
                <a:ea typeface="Arial Unicode MS" panose="020B0604020202020204" pitchFamily="34" charset="-128"/>
              </a:rPr>
              <a:t> and everything divine that is said and believed about t</a:t>
            </a:r>
            <a:r>
              <a:rPr lang="en-US" b="1" dirty="0">
                <a:solidFill>
                  <a:srgbClr val="000000"/>
                </a:solidFill>
                <a:latin typeface="Times New Roman" panose="02020603050405020304" pitchFamily="18" charset="0"/>
                <a:ea typeface="Arial Unicode MS" panose="020B0604020202020204" pitchFamily="34" charset="-128"/>
              </a:rPr>
              <a:t>he man Christ. </a:t>
            </a:r>
            <a:r>
              <a:rPr lang="en-US" dirty="0">
                <a:solidFill>
                  <a:srgbClr val="000000"/>
                </a:solidFill>
                <a:latin typeface="Times New Roman" panose="02020603050405020304" pitchFamily="18" charset="0"/>
                <a:ea typeface="Arial Unicode MS" panose="020B0604020202020204" pitchFamily="34" charset="-128"/>
              </a:rPr>
              <a:t>The ancient teachers of the Church explained </a:t>
            </a:r>
            <a:r>
              <a:rPr lang="en-US" b="1" dirty="0">
                <a:solidFill>
                  <a:srgbClr val="000000"/>
                </a:solidFill>
                <a:latin typeface="Times New Roman" panose="02020603050405020304" pitchFamily="18" charset="0"/>
                <a:ea typeface="Arial Unicode MS" panose="020B0604020202020204" pitchFamily="34" charset="-128"/>
              </a:rPr>
              <a:t>this union and communion of the natures by the illustration of iron glowing with fire, and also by the union of body and soul in man</a:t>
            </a:r>
            <a:r>
              <a:rPr lang="en-US" b="1" dirty="0" smtClean="0">
                <a:solidFill>
                  <a:srgbClr val="000000"/>
                </a:solidFill>
                <a:latin typeface="Times New Roman" panose="02020603050405020304" pitchFamily="18" charset="0"/>
                <a:ea typeface="Arial Unicode MS" panose="020B0604020202020204" pitchFamily="34" charset="-128"/>
              </a:rPr>
              <a:t>.</a:t>
            </a:r>
          </a:p>
          <a:p>
            <a:pPr marR="457200" algn="just"/>
            <a:r>
              <a:rPr lang="en-US" dirty="0" smtClean="0">
                <a:solidFill>
                  <a:srgbClr val="000000"/>
                </a:solidFill>
                <a:latin typeface="Times New Roman" panose="02020603050405020304" pitchFamily="18" charset="0"/>
                <a:ea typeface="Arial Unicode MS" panose="020B0604020202020204" pitchFamily="34" charset="-128"/>
              </a:rPr>
              <a:t> </a:t>
            </a:r>
            <a:endParaRPr lang="en-US" dirty="0">
              <a:solidFill>
                <a:srgbClr val="000000"/>
              </a:solidFill>
              <a:latin typeface="Arial Unicode MS" panose="020B0604020202020204" pitchFamily="34" charset="-128"/>
              <a:ea typeface="Arial Unicode MS" panose="020B0604020202020204" pitchFamily="34" charset="-128"/>
            </a:endParaRPr>
          </a:p>
          <a:p>
            <a:pPr marR="457200" algn="just"/>
            <a:r>
              <a:rPr lang="en-US" dirty="0">
                <a:solidFill>
                  <a:srgbClr val="000000"/>
                </a:solidFill>
                <a:latin typeface="Times New Roman" panose="02020603050405020304" pitchFamily="18" charset="0"/>
                <a:ea typeface="Arial Unicode MS" panose="020B0604020202020204" pitchFamily="34" charset="-128"/>
              </a:rPr>
              <a:t>[10] 6. We believe, teach, and confess </a:t>
            </a:r>
            <a:r>
              <a:rPr lang="en-US" b="1" dirty="0">
                <a:solidFill>
                  <a:srgbClr val="000000"/>
                </a:solidFill>
                <a:latin typeface="Times New Roman" panose="02020603050405020304" pitchFamily="18" charset="0"/>
                <a:ea typeface="Arial Unicode MS" panose="020B0604020202020204" pitchFamily="34" charset="-128"/>
              </a:rPr>
              <a:t>that God is man and man is God.</a:t>
            </a:r>
            <a:r>
              <a:rPr lang="en-US" dirty="0">
                <a:solidFill>
                  <a:srgbClr val="000000"/>
                </a:solidFill>
                <a:latin typeface="Times New Roman" panose="02020603050405020304" pitchFamily="18" charset="0"/>
                <a:ea typeface="Arial Unicode MS" panose="020B0604020202020204" pitchFamily="34" charset="-128"/>
              </a:rPr>
              <a:t> This could not be true if the divine and human natures had (in deed and truth) absolutely no communion with each other. [11] For how could </a:t>
            </a:r>
            <a:r>
              <a:rPr lang="en-US" b="1" dirty="0">
                <a:solidFill>
                  <a:srgbClr val="000000"/>
                </a:solidFill>
                <a:latin typeface="Times New Roman" panose="02020603050405020304" pitchFamily="18" charset="0"/>
                <a:ea typeface="Arial Unicode MS" panose="020B0604020202020204" pitchFamily="34" charset="-128"/>
              </a:rPr>
              <a:t>the man, the Son of Mary, in truth be called or be God, or the Son of God the Most High, if His humanity were not personally united with the Son of God?</a:t>
            </a:r>
            <a:r>
              <a:rPr lang="en-US" dirty="0">
                <a:solidFill>
                  <a:srgbClr val="000000"/>
                </a:solidFill>
                <a:latin typeface="Times New Roman" panose="02020603050405020304" pitchFamily="18" charset="0"/>
                <a:ea typeface="Arial Unicode MS" panose="020B0604020202020204" pitchFamily="34" charset="-128"/>
              </a:rPr>
              <a:t> How could He have no real communion (that is, in deed and truth) with the </a:t>
            </a:r>
            <a:r>
              <a:rPr lang="en-US" b="1" dirty="0">
                <a:solidFill>
                  <a:srgbClr val="000000"/>
                </a:solidFill>
                <a:latin typeface="Times New Roman" panose="02020603050405020304" pitchFamily="18" charset="0"/>
                <a:ea typeface="Arial Unicode MS" panose="020B0604020202020204" pitchFamily="34" charset="-128"/>
              </a:rPr>
              <a:t>Most High, but only share God’s name</a:t>
            </a:r>
            <a:r>
              <a:rPr lang="en-US" dirty="0">
                <a:solidFill>
                  <a:srgbClr val="000000"/>
                </a:solidFill>
                <a:latin typeface="Times New Roman" panose="02020603050405020304" pitchFamily="18" charset="0"/>
                <a:ea typeface="Arial Unicode MS" panose="020B0604020202020204" pitchFamily="34" charset="-128"/>
              </a:rPr>
              <a:t>? [12] 7. So we believe, teach, and confess that Mary conceived and bore not merely a man and no more,</a:t>
            </a:r>
            <a:r>
              <a:rPr lang="en-US" b="1" dirty="0">
                <a:solidFill>
                  <a:srgbClr val="000000"/>
                </a:solidFill>
                <a:latin typeface="Times New Roman" panose="02020603050405020304" pitchFamily="18" charset="0"/>
                <a:ea typeface="Arial Unicode MS" panose="020B0604020202020204" pitchFamily="34" charset="-128"/>
              </a:rPr>
              <a:t> but God’s true Son.</a:t>
            </a:r>
            <a:r>
              <a:rPr lang="en-US" dirty="0">
                <a:solidFill>
                  <a:srgbClr val="000000"/>
                </a:solidFill>
                <a:latin typeface="Times New Roman" panose="02020603050405020304" pitchFamily="18" charset="0"/>
                <a:ea typeface="Arial Unicode MS" panose="020B0604020202020204" pitchFamily="34" charset="-128"/>
              </a:rPr>
              <a:t> Therefore, she also is rightly called and truly is “the mother </a:t>
            </a:r>
            <a:r>
              <a:rPr lang="en-US" b="1" dirty="0">
                <a:solidFill>
                  <a:srgbClr val="000000"/>
                </a:solidFill>
                <a:latin typeface="Times New Roman" panose="02020603050405020304" pitchFamily="18" charset="0"/>
                <a:ea typeface="Arial Unicode MS" panose="020B0604020202020204" pitchFamily="34" charset="-128"/>
              </a:rPr>
              <a:t>of God.”</a:t>
            </a:r>
            <a:endParaRPr lang="en-US"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1510931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010" y="445168"/>
            <a:ext cx="8470231" cy="5509200"/>
          </a:xfrm>
          <a:prstGeom prst="rect">
            <a:avLst/>
          </a:prstGeom>
          <a:noFill/>
        </p:spPr>
        <p:txBody>
          <a:bodyPr wrap="square" rtlCol="0">
            <a:spAutoFit/>
          </a:bodyPr>
          <a:lstStyle/>
          <a:p>
            <a:pPr marR="457200" algn="ctr"/>
            <a:r>
              <a:rPr lang="en-US" sz="4400" b="1" u="sng" dirty="0">
                <a:solidFill>
                  <a:srgbClr val="000000"/>
                </a:solidFill>
                <a:latin typeface="Times New Roman" panose="02020603050405020304" pitchFamily="18" charset="0"/>
                <a:ea typeface="Arial Unicode MS" panose="020B0604020202020204" pitchFamily="34" charset="-128"/>
              </a:rPr>
              <a:t>LIFE APPLICATION </a:t>
            </a:r>
            <a:endParaRPr lang="en-US" sz="4400" u="sng" dirty="0">
              <a:solidFill>
                <a:srgbClr val="000000"/>
              </a:solidFill>
              <a:latin typeface="Arial Unicode MS" panose="020B0604020202020204" pitchFamily="34" charset="-128"/>
              <a:ea typeface="Arial Unicode MS" panose="020B0604020202020204" pitchFamily="34" charset="-128"/>
            </a:endParaRPr>
          </a:p>
          <a:p>
            <a:pPr marR="457200" algn="ctr"/>
            <a:r>
              <a:rPr lang="en-US" sz="4400" dirty="0">
                <a:solidFill>
                  <a:srgbClr val="000000"/>
                </a:solidFill>
                <a:latin typeface="Times New Roman" panose="02020603050405020304" pitchFamily="18" charset="0"/>
                <a:ea typeface="Arial Unicode MS" panose="020B0604020202020204" pitchFamily="34" charset="-128"/>
              </a:rPr>
              <a:t>Since Jesus is both true God and true Man, </a:t>
            </a:r>
            <a:endParaRPr lang="en-US" sz="4400" dirty="0">
              <a:solidFill>
                <a:srgbClr val="000000"/>
              </a:solidFill>
              <a:latin typeface="Arial Unicode MS" panose="020B0604020202020204" pitchFamily="34" charset="-128"/>
              <a:ea typeface="Arial Unicode MS" panose="020B0604020202020204" pitchFamily="34" charset="-128"/>
            </a:endParaRPr>
          </a:p>
          <a:p>
            <a:pPr marR="457200" algn="ctr"/>
            <a:r>
              <a:rPr lang="en-US" sz="4400" dirty="0">
                <a:solidFill>
                  <a:srgbClr val="000000"/>
                </a:solidFill>
                <a:latin typeface="Times New Roman" panose="02020603050405020304" pitchFamily="18" charset="0"/>
                <a:ea typeface="Arial Unicode MS" panose="020B0604020202020204" pitchFamily="34" charset="-128"/>
              </a:rPr>
              <a:t>how does this assure us that he has all power in heaven and earth, </a:t>
            </a:r>
            <a:endParaRPr lang="en-US" sz="4400" dirty="0">
              <a:solidFill>
                <a:srgbClr val="000000"/>
              </a:solidFill>
              <a:latin typeface="Arial Unicode MS" panose="020B0604020202020204" pitchFamily="34" charset="-128"/>
              <a:ea typeface="Arial Unicode MS" panose="020B0604020202020204" pitchFamily="34" charset="-128"/>
            </a:endParaRPr>
          </a:p>
          <a:p>
            <a:pPr marR="457200" algn="ctr"/>
            <a:r>
              <a:rPr lang="en-US" sz="4400" dirty="0">
                <a:solidFill>
                  <a:srgbClr val="000000"/>
                </a:solidFill>
                <a:latin typeface="Times New Roman" panose="02020603050405020304" pitchFamily="18" charset="0"/>
                <a:ea typeface="Arial Unicode MS" panose="020B0604020202020204" pitchFamily="34" charset="-128"/>
              </a:rPr>
              <a:t>yet he also understands our everyday needs and daily struggles?</a:t>
            </a:r>
            <a:endParaRPr lang="en-US" sz="44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962663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EF04539-077E-FBF5-8C59-47F5D1786A24}"/>
              </a:ext>
            </a:extLst>
          </p:cNvPr>
          <p:cNvSpPr txBox="1"/>
          <p:nvPr/>
        </p:nvSpPr>
        <p:spPr>
          <a:xfrm>
            <a:off x="159489" y="312762"/>
            <a:ext cx="8649585" cy="6232475"/>
          </a:xfrm>
          <a:prstGeom prst="rect">
            <a:avLst/>
          </a:prstGeom>
          <a:noFill/>
        </p:spPr>
        <p:txBody>
          <a:bodyPr wrap="square" rtlCol="0">
            <a:spAutoFit/>
          </a:bodyPr>
          <a:lstStyle/>
          <a:p>
            <a:pPr lvl="1" algn="ctr"/>
            <a:r>
              <a:rPr lang="en-US" sz="2100" b="1" dirty="0"/>
              <a:t>The Three Ecumenical Creeds               </a:t>
            </a:r>
          </a:p>
          <a:p>
            <a:pPr lvl="1" algn="ctr"/>
            <a:r>
              <a:rPr lang="en-US" sz="2100" b="1" dirty="0"/>
              <a:t>March 16, 2025</a:t>
            </a:r>
            <a:endParaRPr lang="en-US" sz="2100" dirty="0"/>
          </a:p>
          <a:p>
            <a:pPr lvl="1" algn="ctr"/>
            <a:r>
              <a:rPr lang="en-US" sz="2100" dirty="0"/>
              <a:t>Lutheran Church - Missouri Synod adheres to the three Ecumenical Creeds. These creeds are succinct yet accurate statements                                            of the true Christian faith.</a:t>
            </a:r>
          </a:p>
          <a:p>
            <a:pPr lvl="1" algn="ctr"/>
            <a:r>
              <a:rPr lang="en-US" sz="2100" dirty="0"/>
              <a:t>Among the major doctrines confessed in the creeds are:</a:t>
            </a:r>
          </a:p>
          <a:p>
            <a:pPr lvl="1" algn="ctr"/>
            <a:endParaRPr lang="en-US" sz="2100" dirty="0"/>
          </a:p>
          <a:p>
            <a:pPr lvl="1" algn="ctr"/>
            <a:r>
              <a:rPr lang="en-US" sz="2100" dirty="0"/>
              <a:t>•	the eternal and triune natures of God,</a:t>
            </a:r>
          </a:p>
          <a:p>
            <a:pPr lvl="1" algn="ctr"/>
            <a:r>
              <a:rPr lang="en-US" sz="2100" dirty="0"/>
              <a:t>•	the dual nature of Christ Jesus (being both fully God and fully man),</a:t>
            </a:r>
          </a:p>
          <a:p>
            <a:pPr lvl="1" algn="ctr"/>
            <a:r>
              <a:rPr lang="en-US" sz="2100" dirty="0"/>
              <a:t>•	the working of faith in believers by the Holy Spirit,</a:t>
            </a:r>
          </a:p>
          <a:p>
            <a:pPr lvl="1" algn="ctr"/>
            <a:r>
              <a:rPr lang="en-US" sz="2100" dirty="0"/>
              <a:t>•	the resurrection of the dead on the last day,</a:t>
            </a:r>
          </a:p>
          <a:p>
            <a:pPr lvl="1" algn="ctr"/>
            <a:r>
              <a:rPr lang="en-US" sz="2100" dirty="0"/>
              <a:t>•	the return of Christ Jesus in judgement, and</a:t>
            </a:r>
          </a:p>
          <a:p>
            <a:pPr lvl="1" algn="ctr"/>
            <a:r>
              <a:rPr lang="en-US" sz="2100" dirty="0"/>
              <a:t>•	everlasting life in heaven for those redeemed by the Grace of God through the working of the Holy Spirit and the innocent suffering and death &amp; true resurrection of our Lord Jesus Christ on the third day.</a:t>
            </a:r>
          </a:p>
          <a:p>
            <a:pPr lvl="1" algn="ctr"/>
            <a:endParaRPr lang="en-US" sz="2100" dirty="0"/>
          </a:p>
          <a:p>
            <a:pPr lvl="1" algn="ctr"/>
            <a:r>
              <a:rPr lang="en-US" sz="2100" b="1" dirty="0"/>
              <a:t>1.	The Apostle's Creed</a:t>
            </a:r>
          </a:p>
          <a:p>
            <a:pPr marL="800100" lvl="1" indent="-342900" algn="ctr">
              <a:buAutoNum type="arabicPeriod" startAt="2"/>
            </a:pPr>
            <a:r>
              <a:rPr lang="en-US" sz="2100" b="1" dirty="0"/>
              <a:t>The Nicene Creed</a:t>
            </a:r>
          </a:p>
          <a:p>
            <a:pPr marL="800100" lvl="1" indent="-342900" algn="ctr">
              <a:buAutoNum type="arabicPeriod" startAt="2"/>
            </a:pPr>
            <a:r>
              <a:rPr lang="en-US" sz="2100" b="1" dirty="0"/>
              <a:t>The Athanasian Creed</a:t>
            </a:r>
          </a:p>
        </p:txBody>
      </p:sp>
    </p:spTree>
    <p:extLst>
      <p:ext uri="{BB962C8B-B14F-4D97-AF65-F5344CB8AC3E}">
        <p14:creationId xmlns:p14="http://schemas.microsoft.com/office/powerpoint/2010/main" val="322106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913016-4882-3EC1-E42F-1998B139F808}"/>
              </a:ext>
            </a:extLst>
          </p:cNvPr>
          <p:cNvPicPr>
            <a:picLocks noChangeAspect="1"/>
          </p:cNvPicPr>
          <p:nvPr/>
        </p:nvPicPr>
        <p:blipFill>
          <a:blip r:embed="rId2"/>
          <a:stretch>
            <a:fillRect/>
          </a:stretch>
        </p:blipFill>
        <p:spPr>
          <a:xfrm>
            <a:off x="698124" y="1370604"/>
            <a:ext cx="7838840" cy="3504423"/>
          </a:xfrm>
          <a:prstGeom prst="rect">
            <a:avLst/>
          </a:prstGeom>
        </p:spPr>
      </p:pic>
    </p:spTree>
    <p:extLst>
      <p:ext uri="{BB962C8B-B14F-4D97-AF65-F5344CB8AC3E}">
        <p14:creationId xmlns:p14="http://schemas.microsoft.com/office/powerpoint/2010/main" val="2915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E166A37-D3C4-75DA-A461-0DA52F03D2D6}"/>
              </a:ext>
            </a:extLst>
          </p:cNvPr>
          <p:cNvSpPr txBox="1"/>
          <p:nvPr/>
        </p:nvSpPr>
        <p:spPr>
          <a:xfrm>
            <a:off x="412011" y="430618"/>
            <a:ext cx="8319977" cy="5655972"/>
          </a:xfrm>
          <a:prstGeom prst="rect">
            <a:avLst/>
          </a:prstGeom>
          <a:noFill/>
        </p:spPr>
        <p:txBody>
          <a:bodyPr wrap="square" rtlCol="0">
            <a:spAutoFit/>
          </a:bodyPr>
          <a:lstStyle/>
          <a:p>
            <a:pPr marL="0" marR="0">
              <a:lnSpc>
                <a:spcPts val="3000"/>
              </a:lnSpc>
              <a:spcBef>
                <a:spcPts val="1200"/>
              </a:spcBef>
              <a:spcAft>
                <a:spcPts val="300"/>
              </a:spcAft>
              <a:buNone/>
            </a:pPr>
            <a:r>
              <a:rPr lang="en-US" sz="20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(ca AD 150-750)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1595"/>
              </a:spcBef>
              <a:spcAft>
                <a:spcPts val="750"/>
              </a:spcAft>
            </a:pP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is the oldest. Already by 150 A.D. this creed was in use at Christian centers all along the Mediterranean Sea, such as Jerusalem, Alexandria (North Africa), Rome, and even Spain. The Apostles' Creed developed in conjunction with Baptism. As the water was applied, the question would be asked: "Do you believe in God the Father? God the Son? etc." Very quickly the answer developed into what we now call the Apostles' Creed. It is often called the baptismal creed. In addition to its primary use at all baptisms, it is also very appropriate for use in daily devotions. Also known as the </a:t>
            </a:r>
            <a:r>
              <a:rPr lang="en-US" sz="2000" i="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Baptismal Creed or the Roman Symbol</a:t>
            </a: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Its central doctrines are those of the Trinity and God the Creator. It has been called the Creed of Creeds because already by AD 150 it was employed at Christian centers all along the Mediterranean Sea, such as Jerusalem, Alexandria (North Africa), Rome, and even Spain. It is also used in daily devotions.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741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23D6869-B465-DF34-807A-01C80AD35E81}"/>
              </a:ext>
            </a:extLst>
          </p:cNvPr>
          <p:cNvPicPr>
            <a:picLocks noChangeAspect="1"/>
          </p:cNvPicPr>
          <p:nvPr/>
        </p:nvPicPr>
        <p:blipFill>
          <a:blip r:embed="rId2"/>
          <a:stretch>
            <a:fillRect/>
          </a:stretch>
        </p:blipFill>
        <p:spPr>
          <a:xfrm>
            <a:off x="467833" y="111642"/>
            <a:ext cx="8070111" cy="6347824"/>
          </a:xfrm>
          <a:prstGeom prst="rect">
            <a:avLst/>
          </a:prstGeom>
        </p:spPr>
      </p:pic>
    </p:spTree>
    <p:extLst>
      <p:ext uri="{BB962C8B-B14F-4D97-AF65-F5344CB8AC3E}">
        <p14:creationId xmlns:p14="http://schemas.microsoft.com/office/powerpoint/2010/main" val="3919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20043E4-C365-99B1-F430-3AC9B714F9E7}"/>
              </a:ext>
            </a:extLst>
          </p:cNvPr>
          <p:cNvPicPr>
            <a:picLocks noChangeAspect="1"/>
          </p:cNvPicPr>
          <p:nvPr/>
        </p:nvPicPr>
        <p:blipFill>
          <a:blip r:embed="rId2"/>
          <a:stretch>
            <a:fillRect/>
          </a:stretch>
        </p:blipFill>
        <p:spPr>
          <a:xfrm>
            <a:off x="253326" y="233721"/>
            <a:ext cx="8637348" cy="5832153"/>
          </a:xfrm>
          <a:prstGeom prst="rect">
            <a:avLst/>
          </a:prstGeom>
        </p:spPr>
      </p:pic>
    </p:spTree>
    <p:extLst>
      <p:ext uri="{BB962C8B-B14F-4D97-AF65-F5344CB8AC3E}">
        <p14:creationId xmlns:p14="http://schemas.microsoft.com/office/powerpoint/2010/main" val="1178493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C332CE3-C598-9A05-A949-49E594500278}"/>
              </a:ext>
            </a:extLst>
          </p:cNvPr>
          <p:cNvSpPr txBox="1"/>
          <p:nvPr/>
        </p:nvSpPr>
        <p:spPr>
          <a:xfrm>
            <a:off x="563526" y="457200"/>
            <a:ext cx="8149855" cy="5909310"/>
          </a:xfrm>
          <a:prstGeom prst="rect">
            <a:avLst/>
          </a:prstGeom>
          <a:noFill/>
        </p:spPr>
        <p:txBody>
          <a:bodyPr wrap="square" rtlCol="0">
            <a:spAutoFit/>
          </a:bodyPr>
          <a:lstStyle/>
          <a:p>
            <a:pPr marL="0" marR="0" algn="ctr">
              <a:buNone/>
            </a:pPr>
            <a:r>
              <a:rPr lang="en-US" sz="1800" b="1" dirty="0">
                <a:solidFill>
                  <a:srgbClr val="000000"/>
                </a:solidFill>
                <a:effectLst/>
                <a:latin typeface="Arial Unicode MS"/>
                <a:ea typeface="Arial Unicode MS"/>
                <a:cs typeface="Arial Unicode MS"/>
              </a:rPr>
              <a:t>The Apostles’ Creed  </a:t>
            </a:r>
            <a:endParaRPr lang="en-US" sz="2800" dirty="0">
              <a:solidFill>
                <a:srgbClr val="000000"/>
              </a:solidFill>
              <a:effectLst/>
              <a:latin typeface="Arial Unicode MS"/>
              <a:ea typeface="Arial Unicode MS"/>
              <a:cs typeface="Arial Unicode MS"/>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God, the Father, Almighty,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Maker of heaven and earth.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Jesus Christ, his only Son, our Lord, </a:t>
            </a:r>
            <a:endPar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who was conceived by the Holy Spirit, </a:t>
            </a:r>
            <a:endPar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born of the virgin Mary, </a:t>
            </a:r>
            <a:endPar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suffered under Pontius Pilate,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was crucified, died and was buried;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descended to hell.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third day he rose again from the dead.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ascended to heaven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sits at the right hand of God the Father Almighty.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thence He will come to judge the living and the dead.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the Holy Spirit,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holy Christian (catholic) Church,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communions of saints,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forgiveness of sins,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resurrection of the body,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the life + everlasting. Amen.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76529E86-1C41-CD04-B140-F6099230EB8C}"/>
              </a:ext>
            </a:extLst>
          </p:cNvPr>
          <p:cNvPicPr>
            <a:picLocks noChangeAspect="1"/>
          </p:cNvPicPr>
          <p:nvPr/>
        </p:nvPicPr>
        <p:blipFill>
          <a:blip r:embed="rId2"/>
          <a:stretch>
            <a:fillRect/>
          </a:stretch>
        </p:blipFill>
        <p:spPr>
          <a:xfrm>
            <a:off x="5883670" y="969994"/>
            <a:ext cx="2504727" cy="2607862"/>
          </a:xfrm>
          <a:prstGeom prst="rect">
            <a:avLst/>
          </a:prstGeom>
        </p:spPr>
      </p:pic>
    </p:spTree>
    <p:extLst>
      <p:ext uri="{BB962C8B-B14F-4D97-AF65-F5344CB8AC3E}">
        <p14:creationId xmlns:p14="http://schemas.microsoft.com/office/powerpoint/2010/main" val="125125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9297" y="214562"/>
            <a:ext cx="4432133" cy="6197779"/>
          </a:xfrm>
          <a:prstGeom prst="rect">
            <a:avLst/>
          </a:prstGeom>
        </p:spPr>
      </p:pic>
    </p:spTree>
    <p:extLst>
      <p:ext uri="{BB962C8B-B14F-4D97-AF65-F5344CB8AC3E}">
        <p14:creationId xmlns:p14="http://schemas.microsoft.com/office/powerpoint/2010/main" val="179321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1924BD5-190C-926E-B615-83FEC23C5F22}"/>
              </a:ext>
            </a:extLst>
          </p:cNvPr>
          <p:cNvSpPr txBox="1"/>
          <p:nvPr/>
        </p:nvSpPr>
        <p:spPr>
          <a:xfrm>
            <a:off x="85060" y="329609"/>
            <a:ext cx="8809075" cy="6081152"/>
          </a:xfrm>
          <a:prstGeom prst="rect">
            <a:avLst/>
          </a:prstGeom>
          <a:noFill/>
        </p:spPr>
        <p:txBody>
          <a:bodyPr wrap="square" rtlCol="0">
            <a:spAutoFit/>
          </a:bodyPr>
          <a:lstStyle/>
          <a:p>
            <a:pPr marL="0" marR="0" algn="ctr">
              <a:buNone/>
            </a:pPr>
            <a:r>
              <a:rPr lang="en-US" sz="3000" b="1" dirty="0">
                <a:solidFill>
                  <a:srgbClr val="000000"/>
                </a:solidFill>
                <a:effectLst/>
                <a:latin typeface="Times New Roman" panose="02020603050405020304" pitchFamily="18" charset="0"/>
                <a:ea typeface="Arial Unicode MS"/>
                <a:cs typeface="Arial Unicode MS"/>
              </a:rPr>
              <a:t>II. And in Jesus Christ, His only begotten Son,                         our Lord.</a:t>
            </a:r>
            <a:r>
              <a:rPr lang="en-US" sz="3000" dirty="0">
                <a:solidFill>
                  <a:srgbClr val="000000"/>
                </a:solidFill>
                <a:effectLst/>
                <a:latin typeface="Times New Roman" panose="02020603050405020304" pitchFamily="18" charset="0"/>
                <a:ea typeface="Arial Unicode MS"/>
                <a:cs typeface="Arial Unicode MS"/>
              </a:rPr>
              <a:t> </a:t>
            </a:r>
            <a:endParaRPr lang="en-US" sz="3000" dirty="0">
              <a:solidFill>
                <a:srgbClr val="000000"/>
              </a:solidFill>
              <a:effectLst/>
              <a:latin typeface="Arial Unicode MS"/>
              <a:ea typeface="Arial Unicode MS"/>
              <a:cs typeface="Arial Unicode MS"/>
            </a:endParaRPr>
          </a:p>
          <a:p>
            <a:pPr marL="457200" marR="457200" algn="just">
              <a:spcBef>
                <a:spcPts val="500"/>
              </a:spcBef>
              <a:spcAft>
                <a:spcPts val="500"/>
              </a:spcAft>
              <a:buNone/>
            </a:pPr>
            <a:r>
              <a:rPr lang="en-US" sz="3000" dirty="0">
                <a:solidFill>
                  <a:srgbClr val="000000"/>
                </a:solidFill>
                <a:effectLst/>
                <a:latin typeface="Times New Roman" panose="02020603050405020304" pitchFamily="18" charset="0"/>
                <a:ea typeface="Arial Unicode MS"/>
                <a:cs typeface="Arial Unicode MS"/>
              </a:rPr>
              <a:t>1. Read how Jesus' birth was foretold in                           </a:t>
            </a:r>
            <a:r>
              <a:rPr lang="en-US" sz="3000" b="1" dirty="0">
                <a:solidFill>
                  <a:srgbClr val="000000"/>
                </a:solidFill>
                <a:effectLst/>
                <a:latin typeface="Times New Roman" panose="02020603050405020304" pitchFamily="18" charset="0"/>
                <a:ea typeface="Arial Unicode MS"/>
                <a:cs typeface="Arial Unicode MS"/>
              </a:rPr>
              <a:t>Luke 1:26-38</a:t>
            </a:r>
            <a:r>
              <a:rPr lang="en-US" sz="3000" dirty="0">
                <a:solidFill>
                  <a:srgbClr val="000000"/>
                </a:solidFill>
                <a:effectLst/>
                <a:latin typeface="Times New Roman" panose="02020603050405020304" pitchFamily="18" charset="0"/>
                <a:ea typeface="Arial Unicode MS"/>
                <a:cs typeface="Arial Unicode MS"/>
              </a:rPr>
              <a:t> and then the actual incarnation in </a:t>
            </a:r>
            <a:r>
              <a:rPr lang="en-US" sz="3000" b="1" dirty="0">
                <a:solidFill>
                  <a:srgbClr val="000000"/>
                </a:solidFill>
                <a:effectLst/>
                <a:latin typeface="Times New Roman" panose="02020603050405020304" pitchFamily="18" charset="0"/>
                <a:ea typeface="Arial Unicode MS"/>
                <a:cs typeface="Arial Unicode MS"/>
              </a:rPr>
              <a:t>Luke 2:1-20.</a:t>
            </a:r>
            <a:r>
              <a:rPr lang="en-US" sz="3000" dirty="0">
                <a:solidFill>
                  <a:srgbClr val="000000"/>
                </a:solidFill>
                <a:effectLst/>
                <a:latin typeface="Times New Roman" panose="02020603050405020304" pitchFamily="18" charset="0"/>
                <a:ea typeface="Arial Unicode MS"/>
                <a:cs typeface="Arial Unicode MS"/>
              </a:rPr>
              <a:t> </a:t>
            </a:r>
            <a:endParaRPr lang="en-US" sz="3000" dirty="0">
              <a:solidFill>
                <a:srgbClr val="000000"/>
              </a:solidFill>
              <a:effectLst/>
              <a:latin typeface="Arial Unicode MS"/>
              <a:ea typeface="Arial Unicode MS"/>
              <a:cs typeface="Arial Unicode MS"/>
            </a:endParaRPr>
          </a:p>
          <a:p>
            <a:pPr marL="457200" marR="457200" algn="just">
              <a:spcBef>
                <a:spcPts val="500"/>
              </a:spcBef>
              <a:spcAft>
                <a:spcPts val="500"/>
              </a:spcAft>
              <a:buNone/>
            </a:pPr>
            <a:r>
              <a:rPr lang="en-US" sz="3000" dirty="0">
                <a:solidFill>
                  <a:srgbClr val="000000"/>
                </a:solidFill>
                <a:effectLst/>
                <a:latin typeface="Times New Roman" panose="02020603050405020304" pitchFamily="18" charset="0"/>
                <a:ea typeface="Arial Unicode MS"/>
                <a:cs typeface="Arial Unicode MS"/>
              </a:rPr>
              <a:t>2. Read how Jesus explains His oneness with God the Father in</a:t>
            </a:r>
            <a:r>
              <a:rPr lang="en-US" sz="3000" b="1" dirty="0">
                <a:solidFill>
                  <a:srgbClr val="000000"/>
                </a:solidFill>
                <a:effectLst/>
                <a:latin typeface="Times New Roman" panose="02020603050405020304" pitchFamily="18" charset="0"/>
                <a:ea typeface="Arial Unicode MS"/>
                <a:cs typeface="Arial Unicode MS"/>
              </a:rPr>
              <a:t>  John 20:17, 28-29. </a:t>
            </a:r>
            <a:endParaRPr lang="en-US" sz="3000" dirty="0">
              <a:solidFill>
                <a:srgbClr val="000000"/>
              </a:solidFill>
              <a:effectLst/>
              <a:latin typeface="Arial Unicode MS"/>
              <a:ea typeface="Arial Unicode MS"/>
              <a:cs typeface="Arial Unicode MS"/>
            </a:endParaRPr>
          </a:p>
          <a:p>
            <a:pPr marL="457200" marR="457200" algn="just">
              <a:spcBef>
                <a:spcPts val="500"/>
              </a:spcBef>
              <a:spcAft>
                <a:spcPts val="500"/>
              </a:spcAft>
              <a:buNone/>
            </a:pPr>
            <a:r>
              <a:rPr lang="en-US" sz="3000" dirty="0">
                <a:solidFill>
                  <a:srgbClr val="000000"/>
                </a:solidFill>
                <a:effectLst/>
                <a:latin typeface="Times New Roman" panose="02020603050405020304" pitchFamily="18" charset="0"/>
                <a:ea typeface="Arial Unicode MS"/>
                <a:cs typeface="Arial Unicode MS"/>
              </a:rPr>
              <a:t>3. Read </a:t>
            </a:r>
            <a:r>
              <a:rPr lang="en-US" sz="3000" b="1" dirty="0">
                <a:solidFill>
                  <a:srgbClr val="000000"/>
                </a:solidFill>
                <a:effectLst/>
                <a:latin typeface="Times New Roman" panose="02020603050405020304" pitchFamily="18" charset="0"/>
                <a:ea typeface="Arial Unicode MS"/>
                <a:cs typeface="Arial Unicode MS"/>
              </a:rPr>
              <a:t>Romans 8:1-4</a:t>
            </a:r>
            <a:r>
              <a:rPr lang="en-US" sz="3000" dirty="0">
                <a:solidFill>
                  <a:srgbClr val="000000"/>
                </a:solidFill>
                <a:effectLst/>
                <a:latin typeface="Times New Roman" panose="02020603050405020304" pitchFamily="18" charset="0"/>
                <a:ea typeface="Arial Unicode MS"/>
                <a:cs typeface="Arial Unicode MS"/>
              </a:rPr>
              <a:t> to see the relationship between God the Father and His Son, Jesus Christ. </a:t>
            </a:r>
            <a:endParaRPr lang="en-US" sz="3000" dirty="0">
              <a:solidFill>
                <a:srgbClr val="000000"/>
              </a:solidFill>
              <a:effectLst/>
              <a:latin typeface="Arial Unicode MS"/>
              <a:ea typeface="Arial Unicode MS"/>
              <a:cs typeface="Arial Unicode MS"/>
            </a:endParaRPr>
          </a:p>
          <a:p>
            <a:pPr marL="457200" marR="457200" algn="just">
              <a:spcBef>
                <a:spcPts val="500"/>
              </a:spcBef>
              <a:spcAft>
                <a:spcPts val="500"/>
              </a:spcAft>
            </a:pPr>
            <a:r>
              <a:rPr lang="en-US" sz="3000" dirty="0">
                <a:solidFill>
                  <a:srgbClr val="000000"/>
                </a:solidFill>
                <a:effectLst/>
                <a:latin typeface="Times New Roman" panose="02020603050405020304" pitchFamily="18" charset="0"/>
                <a:ea typeface="Arial Unicode MS"/>
                <a:cs typeface="Arial Unicode MS"/>
              </a:rPr>
              <a:t>4. Read </a:t>
            </a:r>
            <a:r>
              <a:rPr lang="en-US" sz="3000" b="1" dirty="0">
                <a:solidFill>
                  <a:srgbClr val="000000"/>
                </a:solidFill>
                <a:effectLst/>
                <a:latin typeface="Times New Roman" panose="02020603050405020304" pitchFamily="18" charset="0"/>
                <a:ea typeface="Arial Unicode MS"/>
                <a:cs typeface="Arial Unicode MS"/>
              </a:rPr>
              <a:t>John 1:1-5</a:t>
            </a:r>
            <a:r>
              <a:rPr lang="en-US" sz="3000" dirty="0">
                <a:solidFill>
                  <a:srgbClr val="000000"/>
                </a:solidFill>
                <a:effectLst/>
                <a:latin typeface="Times New Roman" panose="02020603050405020304" pitchFamily="18" charset="0"/>
                <a:ea typeface="Arial Unicode MS"/>
                <a:cs typeface="Arial Unicode MS"/>
              </a:rPr>
              <a:t> to see the divine and eternal attributes of Jesus. </a:t>
            </a:r>
            <a:endParaRPr lang="en-US" sz="30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7492222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TotalTime>
  <Words>1024</Words>
  <Application>Microsoft Office PowerPoint</Application>
  <PresentationFormat>On-screen Show (4:3)</PresentationFormat>
  <Paragraphs>72</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 Unicode MS</vt:lpstr>
      <vt:lpstr>Aptos</vt:lpstr>
      <vt:lpstr>Arial</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49</cp:revision>
  <dcterms:created xsi:type="dcterms:W3CDTF">2016-02-18T03:34:46Z</dcterms:created>
  <dcterms:modified xsi:type="dcterms:W3CDTF">2025-03-22T19:18:53Z</dcterms:modified>
</cp:coreProperties>
</file>