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74" r:id="rId2"/>
    <p:sldId id="293" r:id="rId3"/>
    <p:sldId id="256" r:id="rId4"/>
    <p:sldId id="291" r:id="rId5"/>
    <p:sldId id="257" r:id="rId6"/>
    <p:sldId id="259" r:id="rId7"/>
    <p:sldId id="258" r:id="rId8"/>
    <p:sldId id="260" r:id="rId9"/>
    <p:sldId id="295" r:id="rId10"/>
    <p:sldId id="294" r:id="rId11"/>
    <p:sldId id="29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C0B5E9-B12D-4852-B88F-90B10D4B006C}" v="30" dt="2025-03-13T16:06:24.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2558" autoAdjust="0"/>
  </p:normalViewPr>
  <p:slideViewPr>
    <p:cSldViewPr snapToGrid="0">
      <p:cViewPr varScale="1">
        <p:scale>
          <a:sx n="60" d="100"/>
          <a:sy n="60" d="100"/>
        </p:scale>
        <p:origin x="1488" y="60"/>
      </p:cViewPr>
      <p:guideLst/>
    </p:cSldViewPr>
  </p:slideViewPr>
  <p:notesTextViewPr>
    <p:cViewPr>
      <p:scale>
        <a:sx n="1" d="1"/>
        <a:sy n="1" d="1"/>
      </p:scale>
      <p:origin x="0" y="0"/>
    </p:cViewPr>
  </p:notesTextViewPr>
  <p:sorterViewPr>
    <p:cViewPr>
      <p:scale>
        <a:sx n="100" d="100"/>
        <a:sy n="100" d="100"/>
      </p:scale>
      <p:origin x="0" y="-8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Nehrenz" userId="491cf678-319b-4c35-abbe-fee1955a26b5" providerId="ADAL" clId="{F2C0B5E9-B12D-4852-B88F-90B10D4B006C}"/>
    <pc:docChg chg="undo custSel addSld delSld modSld">
      <pc:chgData name="David Nehrenz" userId="491cf678-319b-4c35-abbe-fee1955a26b5" providerId="ADAL" clId="{F2C0B5E9-B12D-4852-B88F-90B10D4B006C}" dt="2025-03-13T16:06:32.655" v="257" actId="14100"/>
      <pc:docMkLst>
        <pc:docMk/>
      </pc:docMkLst>
      <pc:sldChg chg="addSp delSp modSp mod">
        <pc:chgData name="David Nehrenz" userId="491cf678-319b-4c35-abbe-fee1955a26b5" providerId="ADAL" clId="{F2C0B5E9-B12D-4852-B88F-90B10D4B006C}" dt="2025-03-13T15:32:56.777" v="126" actId="1076"/>
        <pc:sldMkLst>
          <pc:docMk/>
          <pc:sldMk cId="29158659" sldId="256"/>
        </pc:sldMkLst>
        <pc:picChg chg="add mod">
          <ac:chgData name="David Nehrenz" userId="491cf678-319b-4c35-abbe-fee1955a26b5" providerId="ADAL" clId="{F2C0B5E9-B12D-4852-B88F-90B10D4B006C}" dt="2025-03-13T15:32:56.777" v="126" actId="1076"/>
          <ac:picMkLst>
            <pc:docMk/>
            <pc:sldMk cId="29158659" sldId="256"/>
            <ac:picMk id="2" creationId="{EF913016-4882-3EC1-E42F-1998B139F808}"/>
          </ac:picMkLst>
        </pc:picChg>
        <pc:picChg chg="del">
          <ac:chgData name="David Nehrenz" userId="491cf678-319b-4c35-abbe-fee1955a26b5" providerId="ADAL" clId="{F2C0B5E9-B12D-4852-B88F-90B10D4B006C}" dt="2025-03-13T15:26:49.090" v="7" actId="478"/>
          <ac:picMkLst>
            <pc:docMk/>
            <pc:sldMk cId="29158659" sldId="256"/>
            <ac:picMk id="1026" creationId="{BAA7BBDA-DE75-DF2F-2D62-ECD56F5982D7}"/>
          </ac:picMkLst>
        </pc:picChg>
      </pc:sldChg>
      <pc:sldChg chg="addSp delSp modSp mod setBg">
        <pc:chgData name="David Nehrenz" userId="491cf678-319b-4c35-abbe-fee1955a26b5" providerId="ADAL" clId="{F2C0B5E9-B12D-4852-B88F-90B10D4B006C}" dt="2025-03-13T15:41:42" v="223" actId="1076"/>
        <pc:sldMkLst>
          <pc:docMk/>
          <pc:sldMk cId="39191633" sldId="257"/>
        </pc:sldMkLst>
        <pc:spChg chg="add del mod ord">
          <ac:chgData name="David Nehrenz" userId="491cf678-319b-4c35-abbe-fee1955a26b5" providerId="ADAL" clId="{F2C0B5E9-B12D-4852-B88F-90B10D4B006C}" dt="2025-03-13T15:34:30.657" v="138"/>
          <ac:spMkLst>
            <pc:docMk/>
            <pc:sldMk cId="39191633" sldId="257"/>
            <ac:spMk id="2" creationId="{31CBAB90-DF7E-D54E-2F5C-3A5C837617B0}"/>
          </ac:spMkLst>
        </pc:spChg>
        <pc:picChg chg="add mod">
          <ac:chgData name="David Nehrenz" userId="491cf678-319b-4c35-abbe-fee1955a26b5" providerId="ADAL" clId="{F2C0B5E9-B12D-4852-B88F-90B10D4B006C}" dt="2025-03-13T15:41:42" v="223" actId="1076"/>
          <ac:picMkLst>
            <pc:docMk/>
            <pc:sldMk cId="39191633" sldId="257"/>
            <ac:picMk id="3" creationId="{223D6869-B465-DF34-807A-01C80AD35E81}"/>
          </ac:picMkLst>
        </pc:picChg>
        <pc:picChg chg="del">
          <ac:chgData name="David Nehrenz" userId="491cf678-319b-4c35-abbe-fee1955a26b5" providerId="ADAL" clId="{F2C0B5E9-B12D-4852-B88F-90B10D4B006C}" dt="2025-03-13T15:26:57.852" v="11" actId="478"/>
          <ac:picMkLst>
            <pc:docMk/>
            <pc:sldMk cId="39191633" sldId="257"/>
            <ac:picMk id="3074" creationId="{363B45A7-6727-C77E-28A2-2D6D09A73FC9}"/>
          </ac:picMkLst>
        </pc:picChg>
      </pc:sldChg>
      <pc:sldChg chg="addSp delSp modSp mod">
        <pc:chgData name="David Nehrenz" userId="491cf678-319b-4c35-abbe-fee1955a26b5" providerId="ADAL" clId="{F2C0B5E9-B12D-4852-B88F-90B10D4B006C}" dt="2025-03-13T15:37:36.476" v="153" actId="1076"/>
        <pc:sldMkLst>
          <pc:docMk/>
          <pc:sldMk cId="1251252956" sldId="258"/>
        </pc:sldMkLst>
        <pc:spChg chg="add">
          <ac:chgData name="David Nehrenz" userId="491cf678-319b-4c35-abbe-fee1955a26b5" providerId="ADAL" clId="{F2C0B5E9-B12D-4852-B88F-90B10D4B006C}" dt="2025-03-13T15:36:24.864" v="147"/>
          <ac:spMkLst>
            <pc:docMk/>
            <pc:sldMk cId="1251252956" sldId="258"/>
            <ac:spMk id="3" creationId="{35E46BFF-2F5C-E208-3FD9-B356CAC6A977}"/>
          </ac:spMkLst>
        </pc:spChg>
        <pc:spChg chg="add">
          <ac:chgData name="David Nehrenz" userId="491cf678-319b-4c35-abbe-fee1955a26b5" providerId="ADAL" clId="{F2C0B5E9-B12D-4852-B88F-90B10D4B006C}" dt="2025-03-13T15:36:24.864" v="147"/>
          <ac:spMkLst>
            <pc:docMk/>
            <pc:sldMk cId="1251252956" sldId="258"/>
            <ac:spMk id="4" creationId="{34373CAB-1C6E-4F7E-7084-704963AE69DD}"/>
          </ac:spMkLst>
        </pc:spChg>
        <pc:spChg chg="del">
          <ac:chgData name="David Nehrenz" userId="491cf678-319b-4c35-abbe-fee1955a26b5" providerId="ADAL" clId="{F2C0B5E9-B12D-4852-B88F-90B10D4B006C}" dt="2025-03-13T15:27:03.793" v="13" actId="478"/>
          <ac:spMkLst>
            <pc:docMk/>
            <pc:sldMk cId="1251252956" sldId="258"/>
            <ac:spMk id="5" creationId="{96D9C4A5-4719-166A-3AD2-75CC2A8F7DAF}"/>
          </ac:spMkLst>
        </pc:spChg>
        <pc:spChg chg="add mod">
          <ac:chgData name="David Nehrenz" userId="491cf678-319b-4c35-abbe-fee1955a26b5" providerId="ADAL" clId="{F2C0B5E9-B12D-4852-B88F-90B10D4B006C}" dt="2025-03-13T15:37:16.266" v="149"/>
          <ac:spMkLst>
            <pc:docMk/>
            <pc:sldMk cId="1251252956" sldId="258"/>
            <ac:spMk id="6" creationId="{DC332CE3-C598-9A05-A949-49E594500278}"/>
          </ac:spMkLst>
        </pc:spChg>
        <pc:picChg chg="add mod">
          <ac:chgData name="David Nehrenz" userId="491cf678-319b-4c35-abbe-fee1955a26b5" providerId="ADAL" clId="{F2C0B5E9-B12D-4852-B88F-90B10D4B006C}" dt="2025-03-13T15:36:17.913" v="146" actId="1076"/>
          <ac:picMkLst>
            <pc:docMk/>
            <pc:sldMk cId="1251252956" sldId="258"/>
            <ac:picMk id="2" creationId="{7E3ED46F-2338-C205-AF46-FB89BBC93E5F}"/>
          </ac:picMkLst>
        </pc:picChg>
        <pc:picChg chg="add mod">
          <ac:chgData name="David Nehrenz" userId="491cf678-319b-4c35-abbe-fee1955a26b5" providerId="ADAL" clId="{F2C0B5E9-B12D-4852-B88F-90B10D4B006C}" dt="2025-03-13T15:37:36.476" v="153" actId="1076"/>
          <ac:picMkLst>
            <pc:docMk/>
            <pc:sldMk cId="1251252956" sldId="258"/>
            <ac:picMk id="7" creationId="{76529E86-1C41-CD04-B140-F6099230EB8C}"/>
          </ac:picMkLst>
        </pc:picChg>
        <pc:picChg chg="add">
          <ac:chgData name="David Nehrenz" userId="491cf678-319b-4c35-abbe-fee1955a26b5" providerId="ADAL" clId="{F2C0B5E9-B12D-4852-B88F-90B10D4B006C}" dt="2025-03-13T15:36:24.864" v="147"/>
          <ac:picMkLst>
            <pc:docMk/>
            <pc:sldMk cId="1251252956" sldId="258"/>
            <ac:picMk id="3073" creationId="{1AA08D90-4019-0E0F-0A1B-73F008400CB4}"/>
          </ac:picMkLst>
        </pc:picChg>
      </pc:sldChg>
      <pc:sldChg chg="addSp delSp modSp mod">
        <pc:chgData name="David Nehrenz" userId="491cf678-319b-4c35-abbe-fee1955a26b5" providerId="ADAL" clId="{F2C0B5E9-B12D-4852-B88F-90B10D4B006C}" dt="2025-03-13T15:35:06.900" v="143" actId="1076"/>
        <pc:sldMkLst>
          <pc:docMk/>
          <pc:sldMk cId="1178493833" sldId="259"/>
        </pc:sldMkLst>
        <pc:picChg chg="add mod">
          <ac:chgData name="David Nehrenz" userId="491cf678-319b-4c35-abbe-fee1955a26b5" providerId="ADAL" clId="{F2C0B5E9-B12D-4852-B88F-90B10D4B006C}" dt="2025-03-13T15:35:06.900" v="143" actId="1076"/>
          <ac:picMkLst>
            <pc:docMk/>
            <pc:sldMk cId="1178493833" sldId="259"/>
            <ac:picMk id="2" creationId="{B20043E4-C365-99B1-F430-3AC9B714F9E7}"/>
          </ac:picMkLst>
        </pc:picChg>
        <pc:picChg chg="del">
          <ac:chgData name="David Nehrenz" userId="491cf678-319b-4c35-abbe-fee1955a26b5" providerId="ADAL" clId="{F2C0B5E9-B12D-4852-B88F-90B10D4B006C}" dt="2025-03-13T15:26:59.965" v="12" actId="478"/>
          <ac:picMkLst>
            <pc:docMk/>
            <pc:sldMk cId="1178493833" sldId="259"/>
            <ac:picMk id="4098" creationId="{A1E590E5-0CCD-BDCC-36A3-23DB49CF2FA3}"/>
          </ac:picMkLst>
        </pc:picChg>
      </pc:sldChg>
      <pc:sldChg chg="addSp delSp modSp mod">
        <pc:chgData name="David Nehrenz" userId="491cf678-319b-4c35-abbe-fee1955a26b5" providerId="ADAL" clId="{F2C0B5E9-B12D-4852-B88F-90B10D4B006C}" dt="2025-03-13T15:39:55.526" v="159" actId="1076"/>
        <pc:sldMkLst>
          <pc:docMk/>
          <pc:sldMk cId="711351049" sldId="260"/>
        </pc:sldMkLst>
        <pc:spChg chg="del">
          <ac:chgData name="David Nehrenz" userId="491cf678-319b-4c35-abbe-fee1955a26b5" providerId="ADAL" clId="{F2C0B5E9-B12D-4852-B88F-90B10D4B006C}" dt="2025-03-13T15:27:08.029" v="14" actId="478"/>
          <ac:spMkLst>
            <pc:docMk/>
            <pc:sldMk cId="711351049" sldId="260"/>
            <ac:spMk id="2" creationId="{00000000-0000-0000-0000-000000000000}"/>
          </ac:spMkLst>
        </pc:spChg>
        <pc:spChg chg="add del mod">
          <ac:chgData name="David Nehrenz" userId="491cf678-319b-4c35-abbe-fee1955a26b5" providerId="ADAL" clId="{F2C0B5E9-B12D-4852-B88F-90B10D4B006C}" dt="2025-03-13T15:38:05.185" v="154" actId="478"/>
          <ac:spMkLst>
            <pc:docMk/>
            <pc:sldMk cId="711351049" sldId="260"/>
            <ac:spMk id="4" creationId="{DADF040C-8DD1-B84C-B369-458BF7604CCE}"/>
          </ac:spMkLst>
        </pc:spChg>
        <pc:spChg chg="add mod">
          <ac:chgData name="David Nehrenz" userId="491cf678-319b-4c35-abbe-fee1955a26b5" providerId="ADAL" clId="{F2C0B5E9-B12D-4852-B88F-90B10D4B006C}" dt="2025-03-13T15:39:55.526" v="159" actId="1076"/>
          <ac:spMkLst>
            <pc:docMk/>
            <pc:sldMk cId="711351049" sldId="260"/>
            <ac:spMk id="5" creationId="{1231C6FB-1C32-6CAD-C2B5-C37136932FF8}"/>
          </ac:spMkLst>
        </pc:spChg>
      </pc:sldChg>
      <pc:sldChg chg="del">
        <pc:chgData name="David Nehrenz" userId="491cf678-319b-4c35-abbe-fee1955a26b5" providerId="ADAL" clId="{F2C0B5E9-B12D-4852-B88F-90B10D4B006C}" dt="2025-03-13T15:27:09.444" v="15" actId="47"/>
        <pc:sldMkLst>
          <pc:docMk/>
          <pc:sldMk cId="937124863" sldId="261"/>
        </pc:sldMkLst>
      </pc:sldChg>
      <pc:sldChg chg="del">
        <pc:chgData name="David Nehrenz" userId="491cf678-319b-4c35-abbe-fee1955a26b5" providerId="ADAL" clId="{F2C0B5E9-B12D-4852-B88F-90B10D4B006C}" dt="2025-03-13T15:27:11.389" v="16" actId="47"/>
        <pc:sldMkLst>
          <pc:docMk/>
          <pc:sldMk cId="3220490670" sldId="262"/>
        </pc:sldMkLst>
      </pc:sldChg>
      <pc:sldChg chg="del">
        <pc:chgData name="David Nehrenz" userId="491cf678-319b-4c35-abbe-fee1955a26b5" providerId="ADAL" clId="{F2C0B5E9-B12D-4852-B88F-90B10D4B006C}" dt="2025-03-13T15:27:12.836" v="17" actId="47"/>
        <pc:sldMkLst>
          <pc:docMk/>
          <pc:sldMk cId="3055428022" sldId="263"/>
        </pc:sldMkLst>
      </pc:sldChg>
      <pc:sldChg chg="del">
        <pc:chgData name="David Nehrenz" userId="491cf678-319b-4c35-abbe-fee1955a26b5" providerId="ADAL" clId="{F2C0B5E9-B12D-4852-B88F-90B10D4B006C}" dt="2025-03-13T15:27:14.252" v="18" actId="47"/>
        <pc:sldMkLst>
          <pc:docMk/>
          <pc:sldMk cId="3694586450" sldId="264"/>
        </pc:sldMkLst>
      </pc:sldChg>
      <pc:sldChg chg="del">
        <pc:chgData name="David Nehrenz" userId="491cf678-319b-4c35-abbe-fee1955a26b5" providerId="ADAL" clId="{F2C0B5E9-B12D-4852-B88F-90B10D4B006C}" dt="2025-03-13T15:27:15.463" v="19" actId="47"/>
        <pc:sldMkLst>
          <pc:docMk/>
          <pc:sldMk cId="3573734459" sldId="265"/>
        </pc:sldMkLst>
      </pc:sldChg>
      <pc:sldChg chg="del">
        <pc:chgData name="David Nehrenz" userId="491cf678-319b-4c35-abbe-fee1955a26b5" providerId="ADAL" clId="{F2C0B5E9-B12D-4852-B88F-90B10D4B006C}" dt="2025-03-13T15:27:18.105" v="21" actId="47"/>
        <pc:sldMkLst>
          <pc:docMk/>
          <pc:sldMk cId="2196103478" sldId="270"/>
        </pc:sldMkLst>
      </pc:sldChg>
      <pc:sldChg chg="del">
        <pc:chgData name="David Nehrenz" userId="491cf678-319b-4c35-abbe-fee1955a26b5" providerId="ADAL" clId="{F2C0B5E9-B12D-4852-B88F-90B10D4B006C}" dt="2025-03-13T15:27:21.234" v="23" actId="47"/>
        <pc:sldMkLst>
          <pc:docMk/>
          <pc:sldMk cId="2963129169" sldId="271"/>
        </pc:sldMkLst>
      </pc:sldChg>
      <pc:sldChg chg="addSp delSp modSp mod">
        <pc:chgData name="David Nehrenz" userId="491cf678-319b-4c35-abbe-fee1955a26b5" providerId="ADAL" clId="{F2C0B5E9-B12D-4852-B88F-90B10D4B006C}" dt="2025-03-13T15:44:14.280" v="239" actId="1076"/>
        <pc:sldMkLst>
          <pc:docMk/>
          <pc:sldMk cId="3002449140" sldId="274"/>
        </pc:sldMkLst>
        <pc:spChg chg="del mod">
          <ac:chgData name="David Nehrenz" userId="491cf678-319b-4c35-abbe-fee1955a26b5" providerId="ADAL" clId="{F2C0B5E9-B12D-4852-B88F-90B10D4B006C}" dt="2025-03-13T15:27:48.173" v="24" actId="478"/>
          <ac:spMkLst>
            <pc:docMk/>
            <pc:sldMk cId="3002449140" sldId="274"/>
            <ac:spMk id="3" creationId="{00000000-0000-0000-0000-000000000000}"/>
          </ac:spMkLst>
        </pc:spChg>
        <pc:spChg chg="add mod">
          <ac:chgData name="David Nehrenz" userId="491cf678-319b-4c35-abbe-fee1955a26b5" providerId="ADAL" clId="{F2C0B5E9-B12D-4852-B88F-90B10D4B006C}" dt="2025-03-13T15:42:08.798" v="226" actId="1076"/>
          <ac:spMkLst>
            <pc:docMk/>
            <pc:sldMk cId="3002449140" sldId="274"/>
            <ac:spMk id="4" creationId="{419D80B1-376D-D77D-C9C5-8ADE829D4B12}"/>
          </ac:spMkLst>
        </pc:spChg>
        <pc:picChg chg="del">
          <ac:chgData name="David Nehrenz" userId="491cf678-319b-4c35-abbe-fee1955a26b5" providerId="ADAL" clId="{F2C0B5E9-B12D-4852-B88F-90B10D4B006C}" dt="2025-03-13T15:26:39.498" v="1" actId="478"/>
          <ac:picMkLst>
            <pc:docMk/>
            <pc:sldMk cId="3002449140" sldId="274"/>
            <ac:picMk id="2" creationId="{96D27CA5-0A34-21EA-B9F6-5A20AF7653E5}"/>
          </ac:picMkLst>
        </pc:picChg>
        <pc:picChg chg="add mod">
          <ac:chgData name="David Nehrenz" userId="491cf678-319b-4c35-abbe-fee1955a26b5" providerId="ADAL" clId="{F2C0B5E9-B12D-4852-B88F-90B10D4B006C}" dt="2025-03-13T15:42:53.659" v="229" actId="1076"/>
          <ac:picMkLst>
            <pc:docMk/>
            <pc:sldMk cId="3002449140" sldId="274"/>
            <ac:picMk id="5" creationId="{72EFCCB6-43B6-63C2-3A83-400C5654540B}"/>
          </ac:picMkLst>
        </pc:picChg>
        <pc:picChg chg="add mod">
          <ac:chgData name="David Nehrenz" userId="491cf678-319b-4c35-abbe-fee1955a26b5" providerId="ADAL" clId="{F2C0B5E9-B12D-4852-B88F-90B10D4B006C}" dt="2025-03-13T15:44:14.280" v="239" actId="1076"/>
          <ac:picMkLst>
            <pc:docMk/>
            <pc:sldMk cId="3002449140" sldId="274"/>
            <ac:picMk id="6" creationId="{0107638D-E24B-FA6F-6A07-281F3F7F0022}"/>
          </ac:picMkLst>
        </pc:picChg>
        <pc:picChg chg="add mod modCrop">
          <ac:chgData name="David Nehrenz" userId="491cf678-319b-4c35-abbe-fee1955a26b5" providerId="ADAL" clId="{F2C0B5E9-B12D-4852-B88F-90B10D4B006C}" dt="2025-03-13T15:44:09.793" v="238" actId="732"/>
          <ac:picMkLst>
            <pc:docMk/>
            <pc:sldMk cId="3002449140" sldId="274"/>
            <ac:picMk id="7" creationId="{EEA5454F-33A1-2C3D-BC7A-00E4173DCE7D}"/>
          </ac:picMkLst>
        </pc:picChg>
      </pc:sldChg>
      <pc:sldChg chg="del">
        <pc:chgData name="David Nehrenz" userId="491cf678-319b-4c35-abbe-fee1955a26b5" providerId="ADAL" clId="{F2C0B5E9-B12D-4852-B88F-90B10D4B006C}" dt="2025-03-13T15:27:19.685" v="22" actId="47"/>
        <pc:sldMkLst>
          <pc:docMk/>
          <pc:sldMk cId="354023909" sldId="275"/>
        </pc:sldMkLst>
      </pc:sldChg>
      <pc:sldChg chg="del">
        <pc:chgData name="David Nehrenz" userId="491cf678-319b-4c35-abbe-fee1955a26b5" providerId="ADAL" clId="{F2C0B5E9-B12D-4852-B88F-90B10D4B006C}" dt="2025-03-13T15:27:16.636" v="20" actId="47"/>
        <pc:sldMkLst>
          <pc:docMk/>
          <pc:sldMk cId="4208322187" sldId="278"/>
        </pc:sldMkLst>
      </pc:sldChg>
      <pc:sldChg chg="addSp delSp modSp mod">
        <pc:chgData name="David Nehrenz" userId="491cf678-319b-4c35-abbe-fee1955a26b5" providerId="ADAL" clId="{F2C0B5E9-B12D-4852-B88F-90B10D4B006C}" dt="2025-03-13T15:33:33.267" v="130" actId="1076"/>
        <pc:sldMkLst>
          <pc:docMk/>
          <pc:sldMk cId="3517412277" sldId="291"/>
        </pc:sldMkLst>
        <pc:spChg chg="del mod">
          <ac:chgData name="David Nehrenz" userId="491cf678-319b-4c35-abbe-fee1955a26b5" providerId="ADAL" clId="{F2C0B5E9-B12D-4852-B88F-90B10D4B006C}" dt="2025-03-13T15:26:55.665" v="10"/>
          <ac:spMkLst>
            <pc:docMk/>
            <pc:sldMk cId="3517412277" sldId="291"/>
            <ac:spMk id="2" creationId="{7539BAEC-389F-2A3C-EC8C-21A1A3D11254}"/>
          </ac:spMkLst>
        </pc:spChg>
        <pc:spChg chg="add mod">
          <ac:chgData name="David Nehrenz" userId="491cf678-319b-4c35-abbe-fee1955a26b5" providerId="ADAL" clId="{F2C0B5E9-B12D-4852-B88F-90B10D4B006C}" dt="2025-03-13T15:33:33.267" v="130" actId="1076"/>
          <ac:spMkLst>
            <pc:docMk/>
            <pc:sldMk cId="3517412277" sldId="291"/>
            <ac:spMk id="3" creationId="{BE166A37-D3C4-75DA-A461-0DA52F03D2D6}"/>
          </ac:spMkLst>
        </pc:spChg>
      </pc:sldChg>
      <pc:sldChg chg="addSp delSp modSp mod">
        <pc:chgData name="David Nehrenz" userId="491cf678-319b-4c35-abbe-fee1955a26b5" providerId="ADAL" clId="{F2C0B5E9-B12D-4852-B88F-90B10D4B006C}" dt="2025-03-13T15:32:24.952" v="121" actId="1076"/>
        <pc:sldMkLst>
          <pc:docMk/>
          <pc:sldMk cId="3221066041" sldId="293"/>
        </pc:sldMkLst>
        <pc:spChg chg="add del mod">
          <ac:chgData name="David Nehrenz" userId="491cf678-319b-4c35-abbe-fee1955a26b5" providerId="ADAL" clId="{F2C0B5E9-B12D-4852-B88F-90B10D4B006C}" dt="2025-03-13T15:30:24.731" v="39"/>
          <ac:spMkLst>
            <pc:docMk/>
            <pc:sldMk cId="3221066041" sldId="293"/>
            <ac:spMk id="3" creationId="{E1C51095-C26A-4D02-04F0-D4E56AF85A94}"/>
          </ac:spMkLst>
        </pc:spChg>
        <pc:spChg chg="add">
          <ac:chgData name="David Nehrenz" userId="491cf678-319b-4c35-abbe-fee1955a26b5" providerId="ADAL" clId="{F2C0B5E9-B12D-4852-B88F-90B10D4B006C}" dt="2025-03-13T15:29:15.569" v="37"/>
          <ac:spMkLst>
            <pc:docMk/>
            <pc:sldMk cId="3221066041" sldId="293"/>
            <ac:spMk id="4" creationId="{33CCDF58-52CB-C154-2080-51EFAB3AA8C6}"/>
          </ac:spMkLst>
        </pc:spChg>
        <pc:spChg chg="add">
          <ac:chgData name="David Nehrenz" userId="491cf678-319b-4c35-abbe-fee1955a26b5" providerId="ADAL" clId="{F2C0B5E9-B12D-4852-B88F-90B10D4B006C}" dt="2025-03-13T15:29:15.569" v="37"/>
          <ac:spMkLst>
            <pc:docMk/>
            <pc:sldMk cId="3221066041" sldId="293"/>
            <ac:spMk id="5" creationId="{F7B23A36-BB11-F4AD-BEA1-74B4DD9A3CF9}"/>
          </ac:spMkLst>
        </pc:spChg>
        <pc:spChg chg="add mod">
          <ac:chgData name="David Nehrenz" userId="491cf678-319b-4c35-abbe-fee1955a26b5" providerId="ADAL" clId="{F2C0B5E9-B12D-4852-B88F-90B10D4B006C}" dt="2025-03-13T15:32:24.952" v="121" actId="1076"/>
          <ac:spMkLst>
            <pc:docMk/>
            <pc:sldMk cId="3221066041" sldId="293"/>
            <ac:spMk id="6" creationId="{BEF04539-077E-FBF5-8C59-47F5D1786A24}"/>
          </ac:spMkLst>
        </pc:spChg>
        <pc:picChg chg="del">
          <ac:chgData name="David Nehrenz" userId="491cf678-319b-4c35-abbe-fee1955a26b5" providerId="ADAL" clId="{F2C0B5E9-B12D-4852-B88F-90B10D4B006C}" dt="2025-03-13T15:26:45.740" v="3" actId="478"/>
          <ac:picMkLst>
            <pc:docMk/>
            <pc:sldMk cId="3221066041" sldId="293"/>
            <ac:picMk id="2" creationId="{1FA43B03-5E80-7EC4-4D91-90906271B563}"/>
          </ac:picMkLst>
        </pc:picChg>
        <pc:picChg chg="add">
          <ac:chgData name="David Nehrenz" userId="491cf678-319b-4c35-abbe-fee1955a26b5" providerId="ADAL" clId="{F2C0B5E9-B12D-4852-B88F-90B10D4B006C}" dt="2025-03-13T15:29:15.569" v="37"/>
          <ac:picMkLst>
            <pc:docMk/>
            <pc:sldMk cId="3221066041" sldId="293"/>
            <ac:picMk id="2049" creationId="{107E5121-D541-8F5E-3B7C-199505CA9E95}"/>
          </ac:picMkLst>
        </pc:picChg>
        <pc:picChg chg="del mod">
          <ac:chgData name="David Nehrenz" userId="491cf678-319b-4c35-abbe-fee1955a26b5" providerId="ADAL" clId="{F2C0B5E9-B12D-4852-B88F-90B10D4B006C}" dt="2025-03-13T15:26:47.176" v="6" actId="478"/>
          <ac:picMkLst>
            <pc:docMk/>
            <pc:sldMk cId="3221066041" sldId="293"/>
            <ac:picMk id="2052" creationId="{BCCB24F5-5CFC-F699-8762-613A6E098719}"/>
          </ac:picMkLst>
        </pc:picChg>
        <pc:picChg chg="del">
          <ac:chgData name="David Nehrenz" userId="491cf678-319b-4c35-abbe-fee1955a26b5" providerId="ADAL" clId="{F2C0B5E9-B12D-4852-B88F-90B10D4B006C}" dt="2025-03-13T15:26:46.455" v="4" actId="478"/>
          <ac:picMkLst>
            <pc:docMk/>
            <pc:sldMk cId="3221066041" sldId="293"/>
            <ac:picMk id="2054" creationId="{F7752060-D025-537D-0499-0F8FDE6FE9E6}"/>
          </ac:picMkLst>
        </pc:picChg>
      </pc:sldChg>
      <pc:sldChg chg="addSp delSp modSp new mod">
        <pc:chgData name="David Nehrenz" userId="491cf678-319b-4c35-abbe-fee1955a26b5" providerId="ADAL" clId="{F2C0B5E9-B12D-4852-B88F-90B10D4B006C}" dt="2025-03-13T15:41:12.587" v="220" actId="20577"/>
        <pc:sldMkLst>
          <pc:docMk/>
          <pc:sldMk cId="749222212" sldId="294"/>
        </pc:sldMkLst>
        <pc:spChg chg="del">
          <ac:chgData name="David Nehrenz" userId="491cf678-319b-4c35-abbe-fee1955a26b5" providerId="ADAL" clId="{F2C0B5E9-B12D-4852-B88F-90B10D4B006C}" dt="2025-03-13T15:40:04.962" v="161" actId="478"/>
          <ac:spMkLst>
            <pc:docMk/>
            <pc:sldMk cId="749222212" sldId="294"/>
            <ac:spMk id="2" creationId="{F6191E68-7F41-2B23-909A-B8A1743B8FC1}"/>
          </ac:spMkLst>
        </pc:spChg>
        <pc:spChg chg="del">
          <ac:chgData name="David Nehrenz" userId="491cf678-319b-4c35-abbe-fee1955a26b5" providerId="ADAL" clId="{F2C0B5E9-B12D-4852-B88F-90B10D4B006C}" dt="2025-03-13T15:40:06.727" v="162" actId="478"/>
          <ac:spMkLst>
            <pc:docMk/>
            <pc:sldMk cId="749222212" sldId="294"/>
            <ac:spMk id="3" creationId="{D0569E7D-41A2-F351-B6D3-B1778F2C6005}"/>
          </ac:spMkLst>
        </pc:spChg>
        <pc:spChg chg="add mod">
          <ac:chgData name="David Nehrenz" userId="491cf678-319b-4c35-abbe-fee1955a26b5" providerId="ADAL" clId="{F2C0B5E9-B12D-4852-B88F-90B10D4B006C}" dt="2025-03-13T15:41:12.587" v="220" actId="20577"/>
          <ac:spMkLst>
            <pc:docMk/>
            <pc:sldMk cId="749222212" sldId="294"/>
            <ac:spMk id="4" creationId="{F1924BD5-190C-926E-B615-83FEC23C5F22}"/>
          </ac:spMkLst>
        </pc:spChg>
      </pc:sldChg>
      <pc:sldChg chg="addSp delSp modSp new mod">
        <pc:chgData name="David Nehrenz" userId="491cf678-319b-4c35-abbe-fee1955a26b5" providerId="ADAL" clId="{F2C0B5E9-B12D-4852-B88F-90B10D4B006C}" dt="2025-03-13T16:06:32.655" v="257" actId="14100"/>
        <pc:sldMkLst>
          <pc:docMk/>
          <pc:sldMk cId="1141651217" sldId="295"/>
        </pc:sldMkLst>
        <pc:spChg chg="del">
          <ac:chgData name="David Nehrenz" userId="491cf678-319b-4c35-abbe-fee1955a26b5" providerId="ADAL" clId="{F2C0B5E9-B12D-4852-B88F-90B10D4B006C}" dt="2025-03-13T15:58:14.580" v="242" actId="478"/>
          <ac:spMkLst>
            <pc:docMk/>
            <pc:sldMk cId="1141651217" sldId="295"/>
            <ac:spMk id="2" creationId="{7F0E07DB-B5BB-DEF2-2B25-6CEB2A761312}"/>
          </ac:spMkLst>
        </pc:spChg>
        <pc:spChg chg="del">
          <ac:chgData name="David Nehrenz" userId="491cf678-319b-4c35-abbe-fee1955a26b5" providerId="ADAL" clId="{F2C0B5E9-B12D-4852-B88F-90B10D4B006C}" dt="2025-03-13T15:58:16.820" v="243" actId="478"/>
          <ac:spMkLst>
            <pc:docMk/>
            <pc:sldMk cId="1141651217" sldId="295"/>
            <ac:spMk id="3" creationId="{F7546DDB-B4C0-7533-FEE7-BC5A10FA2FFF}"/>
          </ac:spMkLst>
        </pc:spChg>
        <pc:picChg chg="add del mod">
          <ac:chgData name="David Nehrenz" userId="491cf678-319b-4c35-abbe-fee1955a26b5" providerId="ADAL" clId="{F2C0B5E9-B12D-4852-B88F-90B10D4B006C}" dt="2025-03-13T16:04:48.354" v="253" actId="478"/>
          <ac:picMkLst>
            <pc:docMk/>
            <pc:sldMk cId="1141651217" sldId="295"/>
            <ac:picMk id="4" creationId="{57C85EA1-A6FE-406C-30EB-A9B4AEFF4246}"/>
          </ac:picMkLst>
        </pc:picChg>
        <pc:picChg chg="add mod">
          <ac:chgData name="David Nehrenz" userId="491cf678-319b-4c35-abbe-fee1955a26b5" providerId="ADAL" clId="{F2C0B5E9-B12D-4852-B88F-90B10D4B006C}" dt="2025-03-13T16:06:32.655" v="257" actId="14100"/>
          <ac:picMkLst>
            <pc:docMk/>
            <pc:sldMk cId="1141651217" sldId="295"/>
            <ac:picMk id="5" creationId="{04F8A441-4EDB-2CC7-CCD0-1FC8C91E9342}"/>
          </ac:picMkLst>
        </pc:picChg>
      </pc:sldChg>
      <pc:sldChg chg="addSp delSp modSp new mod">
        <pc:chgData name="David Nehrenz" userId="491cf678-319b-4c35-abbe-fee1955a26b5" providerId="ADAL" clId="{F2C0B5E9-B12D-4852-B88F-90B10D4B006C}" dt="2025-03-13T16:03:27.783" v="252" actId="1076"/>
        <pc:sldMkLst>
          <pc:docMk/>
          <pc:sldMk cId="9898194" sldId="296"/>
        </pc:sldMkLst>
        <pc:spChg chg="del">
          <ac:chgData name="David Nehrenz" userId="491cf678-319b-4c35-abbe-fee1955a26b5" providerId="ADAL" clId="{F2C0B5E9-B12D-4852-B88F-90B10D4B006C}" dt="2025-03-13T15:58:19.764" v="244" actId="478"/>
          <ac:spMkLst>
            <pc:docMk/>
            <pc:sldMk cId="9898194" sldId="296"/>
            <ac:spMk id="2" creationId="{7E7BFC15-22BF-C693-FC73-6F7D0763129A}"/>
          </ac:spMkLst>
        </pc:spChg>
        <pc:spChg chg="del mod">
          <ac:chgData name="David Nehrenz" userId="491cf678-319b-4c35-abbe-fee1955a26b5" providerId="ADAL" clId="{F2C0B5E9-B12D-4852-B88F-90B10D4B006C}" dt="2025-03-13T15:58:22.511" v="246" actId="478"/>
          <ac:spMkLst>
            <pc:docMk/>
            <pc:sldMk cId="9898194" sldId="296"/>
            <ac:spMk id="3" creationId="{D34B8857-9162-13C5-3DF1-884886F98CDE}"/>
          </ac:spMkLst>
        </pc:spChg>
        <pc:picChg chg="add mod">
          <ac:chgData name="David Nehrenz" userId="491cf678-319b-4c35-abbe-fee1955a26b5" providerId="ADAL" clId="{F2C0B5E9-B12D-4852-B88F-90B10D4B006C}" dt="2025-03-13T16:03:27.783" v="252" actId="1076"/>
          <ac:picMkLst>
            <pc:docMk/>
            <pc:sldMk cId="9898194" sldId="296"/>
            <ac:picMk id="4" creationId="{1191F818-960F-503C-B060-9A894526864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0288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46338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975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47507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2C184F-C869-4B57-99AC-AEEA9A0E8232}"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321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2C184F-C869-4B57-99AC-AEEA9A0E8232}"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1875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2C184F-C869-4B57-99AC-AEEA9A0E8232}" type="datetimeFigureOut">
              <a:rPr lang="en-US" smtClean="0"/>
              <a:t>3/13/2025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30687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2C184F-C869-4B57-99AC-AEEA9A0E8232}" type="datetimeFigureOut">
              <a:rPr lang="en-US" smtClean="0"/>
              <a:t>3/13/2025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9518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C184F-C869-4B57-99AC-AEEA9A0E8232}" type="datetimeFigureOut">
              <a:rPr lang="en-US" smtClean="0"/>
              <a:t>3/13/2025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34723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03155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41225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C184F-C869-4B57-99AC-AEEA9A0E8232}" type="datetimeFigureOut">
              <a:rPr lang="en-US" smtClean="0"/>
              <a:t>3/13/2025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BCB04-6855-493D-859B-3099503131F3}" type="slidenum">
              <a:rPr lang="en-US" smtClean="0"/>
              <a:t>‹#›</a:t>
            </a:fld>
            <a:endParaRPr lang="en-US"/>
          </a:p>
        </p:txBody>
      </p:sp>
    </p:spTree>
    <p:extLst>
      <p:ext uri="{BB962C8B-B14F-4D97-AF65-F5344CB8AC3E}">
        <p14:creationId xmlns:p14="http://schemas.microsoft.com/office/powerpoint/2010/main" val="1219965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9D80B1-376D-D77D-C9C5-8ADE829D4B12}"/>
              </a:ext>
            </a:extLst>
          </p:cNvPr>
          <p:cNvSpPr txBox="1"/>
          <p:nvPr/>
        </p:nvSpPr>
        <p:spPr>
          <a:xfrm>
            <a:off x="79745" y="239232"/>
            <a:ext cx="8729331" cy="4524315"/>
          </a:xfrm>
          <a:prstGeom prst="rect">
            <a:avLst/>
          </a:prstGeom>
          <a:noFill/>
        </p:spPr>
        <p:txBody>
          <a:bodyPr wrap="square" rtlCol="0">
            <a:spAutoFit/>
          </a:bodyPr>
          <a:lstStyle/>
          <a:p>
            <a:pPr marL="0" marR="0" algn="ctr" fontAlgn="auto" hangingPunct="1">
              <a:buNone/>
            </a:pPr>
            <a:r>
              <a:rPr lang="en-US" sz="3200" b="1" dirty="0">
                <a:solidFill>
                  <a:srgbClr val="000000"/>
                </a:solidFill>
                <a:effectLst/>
                <a:latin typeface="Aptos" panose="020B0004020202020204" pitchFamily="34" charset="0"/>
                <a:ea typeface="Aptos" panose="020B0004020202020204" pitchFamily="34" charset="0"/>
                <a:cs typeface="Arial" panose="020B0604020202020204" pitchFamily="34" charset="0"/>
              </a:rPr>
              <a:t>“The Apostles, Nicene and Athanasian Creeds                                                        </a:t>
            </a:r>
          </a:p>
          <a:p>
            <a:pPr marL="0" marR="0" algn="ctr" fontAlgn="auto" hangingPunct="1">
              <a:buNone/>
            </a:pPr>
            <a:r>
              <a:rPr lang="en-US" sz="3200" b="1" dirty="0">
                <a:solidFill>
                  <a:srgbClr val="000000"/>
                </a:solidFill>
                <a:effectLst/>
                <a:latin typeface="Aptos" panose="020B0004020202020204" pitchFamily="34" charset="0"/>
                <a:ea typeface="Aptos" panose="020B0004020202020204" pitchFamily="34" charset="0"/>
                <a:cs typeface="Arial" panose="020B0604020202020204" pitchFamily="34" charset="0"/>
              </a:rPr>
              <a:t>  The Truth about the Trinity”</a:t>
            </a:r>
            <a:endPar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fontAlgn="auto" hangingPunct="1">
              <a:buNone/>
            </a:pPr>
            <a:r>
              <a:rPr lang="en-US" sz="3200" dirty="0">
                <a:solidFill>
                  <a:srgbClr val="000000"/>
                </a:solidFill>
                <a:effectLst/>
                <a:latin typeface="Aptos" panose="020B0004020202020204" pitchFamily="34" charset="0"/>
                <a:ea typeface="Aptos" panose="020B0004020202020204" pitchFamily="34" charset="0"/>
                <a:cs typeface="Arial" panose="020B0604020202020204" pitchFamily="34" charset="0"/>
              </a:rPr>
              <a:t>-The Ecumenical Creeds as Summaries </a:t>
            </a:r>
          </a:p>
          <a:p>
            <a:pPr marL="0" marR="0" algn="ctr" fontAlgn="auto" hangingPunct="1">
              <a:buNone/>
            </a:pPr>
            <a:r>
              <a:rPr lang="en-US" sz="3200" dirty="0">
                <a:solidFill>
                  <a:srgbClr val="000000"/>
                </a:solidFill>
                <a:effectLst/>
                <a:latin typeface="Aptos" panose="020B0004020202020204" pitchFamily="34" charset="0"/>
                <a:ea typeface="Aptos" panose="020B0004020202020204" pitchFamily="34" charset="0"/>
                <a:cs typeface="Arial" panose="020B0604020202020204" pitchFamily="34" charset="0"/>
              </a:rPr>
              <a:t>About Who God Is,                                  </a:t>
            </a:r>
          </a:p>
          <a:p>
            <a:pPr marL="0" marR="0" algn="ctr" fontAlgn="auto" hangingPunct="1">
              <a:buNone/>
            </a:pPr>
            <a:r>
              <a:rPr lang="en-US" sz="3200" dirty="0">
                <a:solidFill>
                  <a:srgbClr val="000000"/>
                </a:solidFill>
                <a:effectLst/>
                <a:latin typeface="Aptos" panose="020B0004020202020204" pitchFamily="34" charset="0"/>
                <a:ea typeface="Aptos" panose="020B0004020202020204" pitchFamily="34" charset="0"/>
                <a:cs typeface="Arial" panose="020B0604020202020204" pitchFamily="34" charset="0"/>
              </a:rPr>
              <a:t>  Versus False Religions and Cults-</a:t>
            </a:r>
            <a:endPar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r>
              <a:rPr lang="en-US" sz="3200" b="1" u="sng" dirty="0">
                <a:solidFill>
                  <a:srgbClr val="000000"/>
                </a:solidFill>
                <a:effectLst/>
                <a:latin typeface="Aptos" panose="020B0004020202020204" pitchFamily="34" charset="0"/>
                <a:ea typeface="Arial Unicode MS"/>
                <a:cs typeface="Arial Unicode MS"/>
              </a:rPr>
              <a:t>Part 1 - A  Bible  Study  of the  Apostles’  Creed</a:t>
            </a:r>
            <a:r>
              <a:rPr lang="en-US" sz="3200" b="1" dirty="0">
                <a:solidFill>
                  <a:srgbClr val="000000"/>
                </a:solidFill>
                <a:effectLst/>
                <a:latin typeface="Aptos" panose="020B0004020202020204" pitchFamily="34" charset="0"/>
                <a:ea typeface="Arial Unicode MS"/>
                <a:cs typeface="Arial Unicode MS"/>
              </a:rPr>
              <a:t>                                              </a:t>
            </a:r>
          </a:p>
          <a:p>
            <a:pPr marL="0" marR="0" algn="ctr"/>
            <a:r>
              <a:rPr lang="en-US" sz="3200" b="1" dirty="0">
                <a:solidFill>
                  <a:srgbClr val="000000"/>
                </a:solidFill>
                <a:effectLst/>
                <a:latin typeface="Aptos" panose="020B0004020202020204" pitchFamily="34" charset="0"/>
                <a:ea typeface="Arial Unicode MS"/>
                <a:cs typeface="Arial Unicode MS"/>
              </a:rPr>
              <a:t>  </a:t>
            </a:r>
            <a:r>
              <a:rPr lang="en-US" sz="3200" b="0" dirty="0">
                <a:solidFill>
                  <a:srgbClr val="000000"/>
                </a:solidFill>
                <a:effectLst/>
                <a:latin typeface="Aptos" panose="020B0004020202020204" pitchFamily="34" charset="0"/>
                <a:ea typeface="Arial Unicode MS"/>
                <a:cs typeface="Arial Unicode MS"/>
              </a:rPr>
              <a:t>Trinity Lutheran Church LCMS  Norman, OK.   Pastor David Nehrenz                                  </a:t>
            </a:r>
          </a:p>
          <a:p>
            <a:pPr marL="0" marR="0" algn="ctr"/>
            <a:r>
              <a:rPr lang="en-US" sz="3200" b="0" dirty="0">
                <a:solidFill>
                  <a:srgbClr val="000000"/>
                </a:solidFill>
                <a:effectLst/>
                <a:latin typeface="Aptos" panose="020B0004020202020204" pitchFamily="34" charset="0"/>
                <a:ea typeface="Arial Unicode MS"/>
                <a:cs typeface="Arial Unicode MS"/>
              </a:rPr>
              <a:t>  Lesson 1 - March 16, 2025</a:t>
            </a:r>
            <a:endParaRPr lang="en-US" sz="3200" dirty="0">
              <a:solidFill>
                <a:srgbClr val="000000"/>
              </a:solidFill>
              <a:effectLst/>
              <a:latin typeface="Arial Unicode MS"/>
              <a:ea typeface="Arial Unicode MS"/>
              <a:cs typeface="Arial Unicode MS"/>
            </a:endParaRPr>
          </a:p>
        </p:txBody>
      </p:sp>
      <p:pic>
        <p:nvPicPr>
          <p:cNvPr id="5" name="Picture 4">
            <a:extLst>
              <a:ext uri="{FF2B5EF4-FFF2-40B4-BE49-F238E27FC236}">
                <a16:creationId xmlns:a16="http://schemas.microsoft.com/office/drawing/2014/main" id="{72EFCCB6-43B6-63C2-3A83-400C5654540B}"/>
              </a:ext>
            </a:extLst>
          </p:cNvPr>
          <p:cNvPicPr>
            <a:picLocks noChangeAspect="1"/>
          </p:cNvPicPr>
          <p:nvPr/>
        </p:nvPicPr>
        <p:blipFill>
          <a:blip r:embed="rId2"/>
          <a:stretch>
            <a:fillRect/>
          </a:stretch>
        </p:blipFill>
        <p:spPr>
          <a:xfrm>
            <a:off x="510363" y="4763547"/>
            <a:ext cx="2283908" cy="1724777"/>
          </a:xfrm>
          <a:prstGeom prst="rect">
            <a:avLst/>
          </a:prstGeom>
        </p:spPr>
      </p:pic>
      <p:pic>
        <p:nvPicPr>
          <p:cNvPr id="6" name="Picture 5">
            <a:extLst>
              <a:ext uri="{FF2B5EF4-FFF2-40B4-BE49-F238E27FC236}">
                <a16:creationId xmlns:a16="http://schemas.microsoft.com/office/drawing/2014/main" id="{0107638D-E24B-FA6F-6A07-281F3F7F0022}"/>
              </a:ext>
            </a:extLst>
          </p:cNvPr>
          <p:cNvPicPr>
            <a:picLocks noChangeAspect="1"/>
          </p:cNvPicPr>
          <p:nvPr/>
        </p:nvPicPr>
        <p:blipFill>
          <a:blip r:embed="rId3"/>
          <a:stretch>
            <a:fillRect/>
          </a:stretch>
        </p:blipFill>
        <p:spPr>
          <a:xfrm>
            <a:off x="3430046" y="4689828"/>
            <a:ext cx="2283908" cy="1872216"/>
          </a:xfrm>
          <a:prstGeom prst="rect">
            <a:avLst/>
          </a:prstGeom>
        </p:spPr>
      </p:pic>
      <p:pic>
        <p:nvPicPr>
          <p:cNvPr id="7" name="Picture 6">
            <a:extLst>
              <a:ext uri="{FF2B5EF4-FFF2-40B4-BE49-F238E27FC236}">
                <a16:creationId xmlns:a16="http://schemas.microsoft.com/office/drawing/2014/main" id="{EEA5454F-33A1-2C3D-BC7A-00E4173DCE7D}"/>
              </a:ext>
            </a:extLst>
          </p:cNvPr>
          <p:cNvPicPr>
            <a:picLocks noChangeAspect="1"/>
          </p:cNvPicPr>
          <p:nvPr/>
        </p:nvPicPr>
        <p:blipFill>
          <a:blip r:embed="rId4"/>
          <a:srcRect t="10611"/>
          <a:stretch/>
        </p:blipFill>
        <p:spPr>
          <a:xfrm>
            <a:off x="6731331" y="4689828"/>
            <a:ext cx="1862033" cy="1872216"/>
          </a:xfrm>
          <a:prstGeom prst="rect">
            <a:avLst/>
          </a:prstGeom>
        </p:spPr>
      </p:pic>
    </p:spTree>
    <p:extLst>
      <p:ext uri="{BB962C8B-B14F-4D97-AF65-F5344CB8AC3E}">
        <p14:creationId xmlns:p14="http://schemas.microsoft.com/office/powerpoint/2010/main" val="300244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924BD5-190C-926E-B615-83FEC23C5F22}"/>
              </a:ext>
            </a:extLst>
          </p:cNvPr>
          <p:cNvSpPr txBox="1"/>
          <p:nvPr/>
        </p:nvSpPr>
        <p:spPr>
          <a:xfrm>
            <a:off x="85060" y="329609"/>
            <a:ext cx="8809075" cy="6081152"/>
          </a:xfrm>
          <a:prstGeom prst="rect">
            <a:avLst/>
          </a:prstGeom>
          <a:noFill/>
        </p:spPr>
        <p:txBody>
          <a:bodyPr wrap="square" rtlCol="0">
            <a:spAutoFit/>
          </a:bodyPr>
          <a:lstStyle/>
          <a:p>
            <a:pPr marL="0" marR="0" algn="ctr">
              <a:buNone/>
            </a:pPr>
            <a:r>
              <a:rPr lang="en-US" sz="3000" b="1" dirty="0">
                <a:solidFill>
                  <a:srgbClr val="000000"/>
                </a:solidFill>
                <a:effectLst/>
                <a:latin typeface="Times New Roman" panose="02020603050405020304" pitchFamily="18" charset="0"/>
                <a:ea typeface="Arial Unicode MS"/>
                <a:cs typeface="Arial Unicode MS"/>
              </a:rPr>
              <a:t>II. And in Jesus Christ, His only begotten Son,                         our Lord.</a:t>
            </a:r>
            <a:r>
              <a:rPr lang="en-US" sz="3000" dirty="0">
                <a:solidFill>
                  <a:srgbClr val="000000"/>
                </a:solidFill>
                <a:effectLst/>
                <a:latin typeface="Times New Roman" panose="02020603050405020304" pitchFamily="18" charset="0"/>
                <a:ea typeface="Arial Unicode MS"/>
                <a:cs typeface="Arial Unicode MS"/>
              </a:rPr>
              <a:t> </a:t>
            </a:r>
            <a:endParaRPr lang="en-US" sz="3000" dirty="0">
              <a:solidFill>
                <a:srgbClr val="000000"/>
              </a:solidFill>
              <a:effectLst/>
              <a:latin typeface="Arial Unicode MS"/>
              <a:ea typeface="Arial Unicode MS"/>
              <a:cs typeface="Arial Unicode MS"/>
            </a:endParaRPr>
          </a:p>
          <a:p>
            <a:pPr marL="457200" marR="457200" algn="just">
              <a:spcBef>
                <a:spcPts val="500"/>
              </a:spcBef>
              <a:spcAft>
                <a:spcPts val="500"/>
              </a:spcAft>
              <a:buNone/>
            </a:pPr>
            <a:r>
              <a:rPr lang="en-US" sz="3000" dirty="0">
                <a:solidFill>
                  <a:srgbClr val="000000"/>
                </a:solidFill>
                <a:effectLst/>
                <a:latin typeface="Times New Roman" panose="02020603050405020304" pitchFamily="18" charset="0"/>
                <a:ea typeface="Arial Unicode MS"/>
                <a:cs typeface="Arial Unicode MS"/>
              </a:rPr>
              <a:t>1. Read how Jesus' birth was foretold in                           </a:t>
            </a:r>
            <a:r>
              <a:rPr lang="en-US" sz="3000" b="1" dirty="0">
                <a:solidFill>
                  <a:srgbClr val="000000"/>
                </a:solidFill>
                <a:effectLst/>
                <a:latin typeface="Times New Roman" panose="02020603050405020304" pitchFamily="18" charset="0"/>
                <a:ea typeface="Arial Unicode MS"/>
                <a:cs typeface="Arial Unicode MS"/>
              </a:rPr>
              <a:t>Luke 1:26-38</a:t>
            </a:r>
            <a:r>
              <a:rPr lang="en-US" sz="3000" dirty="0">
                <a:solidFill>
                  <a:srgbClr val="000000"/>
                </a:solidFill>
                <a:effectLst/>
                <a:latin typeface="Times New Roman" panose="02020603050405020304" pitchFamily="18" charset="0"/>
                <a:ea typeface="Arial Unicode MS"/>
                <a:cs typeface="Arial Unicode MS"/>
              </a:rPr>
              <a:t> and then the actual incarnation in </a:t>
            </a:r>
            <a:r>
              <a:rPr lang="en-US" sz="3000" b="1" dirty="0">
                <a:solidFill>
                  <a:srgbClr val="000000"/>
                </a:solidFill>
                <a:effectLst/>
                <a:latin typeface="Times New Roman" panose="02020603050405020304" pitchFamily="18" charset="0"/>
                <a:ea typeface="Arial Unicode MS"/>
                <a:cs typeface="Arial Unicode MS"/>
              </a:rPr>
              <a:t>Luke 2:1-20.</a:t>
            </a:r>
            <a:r>
              <a:rPr lang="en-US" sz="3000" dirty="0">
                <a:solidFill>
                  <a:srgbClr val="000000"/>
                </a:solidFill>
                <a:effectLst/>
                <a:latin typeface="Times New Roman" panose="02020603050405020304" pitchFamily="18" charset="0"/>
                <a:ea typeface="Arial Unicode MS"/>
                <a:cs typeface="Arial Unicode MS"/>
              </a:rPr>
              <a:t> </a:t>
            </a:r>
            <a:endParaRPr lang="en-US" sz="3000" dirty="0">
              <a:solidFill>
                <a:srgbClr val="000000"/>
              </a:solidFill>
              <a:effectLst/>
              <a:latin typeface="Arial Unicode MS"/>
              <a:ea typeface="Arial Unicode MS"/>
              <a:cs typeface="Arial Unicode MS"/>
            </a:endParaRPr>
          </a:p>
          <a:p>
            <a:pPr marL="457200" marR="457200" algn="just">
              <a:spcBef>
                <a:spcPts val="500"/>
              </a:spcBef>
              <a:spcAft>
                <a:spcPts val="500"/>
              </a:spcAft>
              <a:buNone/>
            </a:pPr>
            <a:r>
              <a:rPr lang="en-US" sz="3000" dirty="0">
                <a:solidFill>
                  <a:srgbClr val="000000"/>
                </a:solidFill>
                <a:effectLst/>
                <a:latin typeface="Times New Roman" panose="02020603050405020304" pitchFamily="18" charset="0"/>
                <a:ea typeface="Arial Unicode MS"/>
                <a:cs typeface="Arial Unicode MS"/>
              </a:rPr>
              <a:t>2. Read how Jesus explains His oneness with God the Father in</a:t>
            </a:r>
            <a:r>
              <a:rPr lang="en-US" sz="3000" b="1" dirty="0">
                <a:solidFill>
                  <a:srgbClr val="000000"/>
                </a:solidFill>
                <a:effectLst/>
                <a:latin typeface="Times New Roman" panose="02020603050405020304" pitchFamily="18" charset="0"/>
                <a:ea typeface="Arial Unicode MS"/>
                <a:cs typeface="Arial Unicode MS"/>
              </a:rPr>
              <a:t>  John 20:17, 28-29. </a:t>
            </a:r>
            <a:endParaRPr lang="en-US" sz="3000" dirty="0">
              <a:solidFill>
                <a:srgbClr val="000000"/>
              </a:solidFill>
              <a:effectLst/>
              <a:latin typeface="Arial Unicode MS"/>
              <a:ea typeface="Arial Unicode MS"/>
              <a:cs typeface="Arial Unicode MS"/>
            </a:endParaRPr>
          </a:p>
          <a:p>
            <a:pPr marL="457200" marR="457200" algn="just">
              <a:spcBef>
                <a:spcPts val="500"/>
              </a:spcBef>
              <a:spcAft>
                <a:spcPts val="500"/>
              </a:spcAft>
              <a:buNone/>
            </a:pPr>
            <a:r>
              <a:rPr lang="en-US" sz="3000" dirty="0">
                <a:solidFill>
                  <a:srgbClr val="000000"/>
                </a:solidFill>
                <a:effectLst/>
                <a:latin typeface="Times New Roman" panose="02020603050405020304" pitchFamily="18" charset="0"/>
                <a:ea typeface="Arial Unicode MS"/>
                <a:cs typeface="Arial Unicode MS"/>
              </a:rPr>
              <a:t>3. Read </a:t>
            </a:r>
            <a:r>
              <a:rPr lang="en-US" sz="3000" b="1" dirty="0">
                <a:solidFill>
                  <a:srgbClr val="000000"/>
                </a:solidFill>
                <a:effectLst/>
                <a:latin typeface="Times New Roman" panose="02020603050405020304" pitchFamily="18" charset="0"/>
                <a:ea typeface="Arial Unicode MS"/>
                <a:cs typeface="Arial Unicode MS"/>
              </a:rPr>
              <a:t>Romans 8:1-4</a:t>
            </a:r>
            <a:r>
              <a:rPr lang="en-US" sz="3000" dirty="0">
                <a:solidFill>
                  <a:srgbClr val="000000"/>
                </a:solidFill>
                <a:effectLst/>
                <a:latin typeface="Times New Roman" panose="02020603050405020304" pitchFamily="18" charset="0"/>
                <a:ea typeface="Arial Unicode MS"/>
                <a:cs typeface="Arial Unicode MS"/>
              </a:rPr>
              <a:t> to see the relationship between God the Father and His Son, Jesus Christ. </a:t>
            </a:r>
            <a:endParaRPr lang="en-US" sz="3000" dirty="0">
              <a:solidFill>
                <a:srgbClr val="000000"/>
              </a:solidFill>
              <a:effectLst/>
              <a:latin typeface="Arial Unicode MS"/>
              <a:ea typeface="Arial Unicode MS"/>
              <a:cs typeface="Arial Unicode MS"/>
            </a:endParaRPr>
          </a:p>
          <a:p>
            <a:pPr marL="457200" marR="457200" algn="just">
              <a:spcBef>
                <a:spcPts val="500"/>
              </a:spcBef>
              <a:spcAft>
                <a:spcPts val="500"/>
              </a:spcAft>
            </a:pPr>
            <a:r>
              <a:rPr lang="en-US" sz="3000" dirty="0">
                <a:solidFill>
                  <a:srgbClr val="000000"/>
                </a:solidFill>
                <a:effectLst/>
                <a:latin typeface="Times New Roman" panose="02020603050405020304" pitchFamily="18" charset="0"/>
                <a:ea typeface="Arial Unicode MS"/>
                <a:cs typeface="Arial Unicode MS"/>
              </a:rPr>
              <a:t>4. Read </a:t>
            </a:r>
            <a:r>
              <a:rPr lang="en-US" sz="3000" b="1" dirty="0">
                <a:solidFill>
                  <a:srgbClr val="000000"/>
                </a:solidFill>
                <a:effectLst/>
                <a:latin typeface="Times New Roman" panose="02020603050405020304" pitchFamily="18" charset="0"/>
                <a:ea typeface="Arial Unicode MS"/>
                <a:cs typeface="Arial Unicode MS"/>
              </a:rPr>
              <a:t>John 1:1-5</a:t>
            </a:r>
            <a:r>
              <a:rPr lang="en-US" sz="3000" dirty="0">
                <a:solidFill>
                  <a:srgbClr val="000000"/>
                </a:solidFill>
                <a:effectLst/>
                <a:latin typeface="Times New Roman" panose="02020603050405020304" pitchFamily="18" charset="0"/>
                <a:ea typeface="Arial Unicode MS"/>
                <a:cs typeface="Arial Unicode MS"/>
              </a:rPr>
              <a:t> to see the divine and eternal attributes of Jesus. </a:t>
            </a:r>
            <a:endParaRPr lang="en-US" sz="3000" dirty="0">
              <a:solidFill>
                <a:srgbClr val="000000"/>
              </a:solidFill>
              <a:effectLst/>
              <a:latin typeface="Arial Unicode MS"/>
              <a:ea typeface="Arial Unicode MS"/>
              <a:cs typeface="Arial Unicode MS"/>
            </a:endParaRPr>
          </a:p>
        </p:txBody>
      </p:sp>
    </p:spTree>
    <p:extLst>
      <p:ext uri="{BB962C8B-B14F-4D97-AF65-F5344CB8AC3E}">
        <p14:creationId xmlns:p14="http://schemas.microsoft.com/office/powerpoint/2010/main" val="749222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91F818-960F-503C-B060-9A894526864C}"/>
              </a:ext>
            </a:extLst>
          </p:cNvPr>
          <p:cNvPicPr>
            <a:picLocks noChangeAspect="1"/>
          </p:cNvPicPr>
          <p:nvPr/>
        </p:nvPicPr>
        <p:blipFill>
          <a:blip r:embed="rId2"/>
          <a:stretch>
            <a:fillRect/>
          </a:stretch>
        </p:blipFill>
        <p:spPr>
          <a:xfrm>
            <a:off x="435935" y="495252"/>
            <a:ext cx="8192386" cy="5471724"/>
          </a:xfrm>
          <a:prstGeom prst="rect">
            <a:avLst/>
          </a:prstGeom>
        </p:spPr>
      </p:pic>
    </p:spTree>
    <p:extLst>
      <p:ext uri="{BB962C8B-B14F-4D97-AF65-F5344CB8AC3E}">
        <p14:creationId xmlns:p14="http://schemas.microsoft.com/office/powerpoint/2010/main" val="9898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EF04539-077E-FBF5-8C59-47F5D1786A24}"/>
              </a:ext>
            </a:extLst>
          </p:cNvPr>
          <p:cNvSpPr txBox="1"/>
          <p:nvPr/>
        </p:nvSpPr>
        <p:spPr>
          <a:xfrm>
            <a:off x="159489" y="312762"/>
            <a:ext cx="8649585" cy="6232475"/>
          </a:xfrm>
          <a:prstGeom prst="rect">
            <a:avLst/>
          </a:prstGeom>
          <a:noFill/>
        </p:spPr>
        <p:txBody>
          <a:bodyPr wrap="square" rtlCol="0">
            <a:spAutoFit/>
          </a:bodyPr>
          <a:lstStyle/>
          <a:p>
            <a:pPr lvl="1" algn="ctr"/>
            <a:r>
              <a:rPr lang="en-US" sz="2100" b="1" dirty="0"/>
              <a:t>The Three Ecumenical Creeds               </a:t>
            </a:r>
          </a:p>
          <a:p>
            <a:pPr lvl="1" algn="ctr"/>
            <a:r>
              <a:rPr lang="en-US" sz="2100" b="1" dirty="0"/>
              <a:t>March 16, 2025</a:t>
            </a:r>
            <a:endParaRPr lang="en-US" sz="2100" dirty="0"/>
          </a:p>
          <a:p>
            <a:pPr lvl="1" algn="ctr"/>
            <a:r>
              <a:rPr lang="en-US" sz="2100" dirty="0"/>
              <a:t>Lutheran Church - Missouri Synod adheres to the three Ecumenical Creeds. These creeds are succinct yet accurate statements                                            of the true Christian faith.</a:t>
            </a:r>
          </a:p>
          <a:p>
            <a:pPr lvl="1" algn="ctr"/>
            <a:r>
              <a:rPr lang="en-US" sz="2100" dirty="0"/>
              <a:t>Among the major doctrines confessed in the creeds are:</a:t>
            </a:r>
          </a:p>
          <a:p>
            <a:pPr lvl="1" algn="ctr"/>
            <a:endParaRPr lang="en-US" sz="2100" dirty="0"/>
          </a:p>
          <a:p>
            <a:pPr lvl="1" algn="ctr"/>
            <a:r>
              <a:rPr lang="en-US" sz="2100" dirty="0"/>
              <a:t>•	the eternal and triune natures of God,</a:t>
            </a:r>
          </a:p>
          <a:p>
            <a:pPr lvl="1" algn="ctr"/>
            <a:r>
              <a:rPr lang="en-US" sz="2100" dirty="0"/>
              <a:t>•	the dual nature of Christ Jesus (being both fully God and fully man),</a:t>
            </a:r>
          </a:p>
          <a:p>
            <a:pPr lvl="1" algn="ctr"/>
            <a:r>
              <a:rPr lang="en-US" sz="2100" dirty="0"/>
              <a:t>•	the working of faith in believers by the Holy Spirit,</a:t>
            </a:r>
          </a:p>
          <a:p>
            <a:pPr lvl="1" algn="ctr"/>
            <a:r>
              <a:rPr lang="en-US" sz="2100" dirty="0"/>
              <a:t>•	the resurrection of the dead on the last day,</a:t>
            </a:r>
          </a:p>
          <a:p>
            <a:pPr lvl="1" algn="ctr"/>
            <a:r>
              <a:rPr lang="en-US" sz="2100" dirty="0"/>
              <a:t>•	the return of Christ Jesus in judgement, and</a:t>
            </a:r>
          </a:p>
          <a:p>
            <a:pPr lvl="1" algn="ctr"/>
            <a:r>
              <a:rPr lang="en-US" sz="2100" dirty="0"/>
              <a:t>•	everlasting life in heaven for those redeemed by the Grace of God through the working of the Holy Spirit and the innocent suffering and death &amp; true resurrection of our Lord Jesus Christ on the third day.</a:t>
            </a:r>
          </a:p>
          <a:p>
            <a:pPr lvl="1" algn="ctr"/>
            <a:endParaRPr lang="en-US" sz="2100" dirty="0"/>
          </a:p>
          <a:p>
            <a:pPr lvl="1" algn="ctr"/>
            <a:r>
              <a:rPr lang="en-US" sz="2100" b="1" dirty="0"/>
              <a:t>1.	The Apostle's Creed</a:t>
            </a:r>
          </a:p>
          <a:p>
            <a:pPr marL="800100" lvl="1" indent="-342900" algn="ctr">
              <a:buAutoNum type="arabicPeriod" startAt="2"/>
            </a:pPr>
            <a:r>
              <a:rPr lang="en-US" sz="2100" b="1" dirty="0"/>
              <a:t>The Nicene Creed</a:t>
            </a:r>
          </a:p>
          <a:p>
            <a:pPr marL="800100" lvl="1" indent="-342900" algn="ctr">
              <a:buAutoNum type="arabicPeriod" startAt="2"/>
            </a:pPr>
            <a:r>
              <a:rPr lang="en-US" sz="2100" b="1" dirty="0"/>
              <a:t>The Athanasian Creed</a:t>
            </a:r>
          </a:p>
        </p:txBody>
      </p:sp>
    </p:spTree>
    <p:extLst>
      <p:ext uri="{BB962C8B-B14F-4D97-AF65-F5344CB8AC3E}">
        <p14:creationId xmlns:p14="http://schemas.microsoft.com/office/powerpoint/2010/main" val="3221066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913016-4882-3EC1-E42F-1998B139F808}"/>
              </a:ext>
            </a:extLst>
          </p:cNvPr>
          <p:cNvPicPr>
            <a:picLocks noChangeAspect="1"/>
          </p:cNvPicPr>
          <p:nvPr/>
        </p:nvPicPr>
        <p:blipFill>
          <a:blip r:embed="rId2"/>
          <a:stretch>
            <a:fillRect/>
          </a:stretch>
        </p:blipFill>
        <p:spPr>
          <a:xfrm>
            <a:off x="698124" y="1370604"/>
            <a:ext cx="7838840" cy="3504423"/>
          </a:xfrm>
          <a:prstGeom prst="rect">
            <a:avLst/>
          </a:prstGeom>
        </p:spPr>
      </p:pic>
    </p:spTree>
    <p:extLst>
      <p:ext uri="{BB962C8B-B14F-4D97-AF65-F5344CB8AC3E}">
        <p14:creationId xmlns:p14="http://schemas.microsoft.com/office/powerpoint/2010/main" val="2915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166A37-D3C4-75DA-A461-0DA52F03D2D6}"/>
              </a:ext>
            </a:extLst>
          </p:cNvPr>
          <p:cNvSpPr txBox="1"/>
          <p:nvPr/>
        </p:nvSpPr>
        <p:spPr>
          <a:xfrm>
            <a:off x="412011" y="430618"/>
            <a:ext cx="8319977" cy="5655972"/>
          </a:xfrm>
          <a:prstGeom prst="rect">
            <a:avLst/>
          </a:prstGeom>
          <a:noFill/>
        </p:spPr>
        <p:txBody>
          <a:bodyPr wrap="square" rtlCol="0">
            <a:spAutoFit/>
          </a:bodyPr>
          <a:lstStyle/>
          <a:p>
            <a:pPr marL="0" marR="0">
              <a:lnSpc>
                <a:spcPts val="3000"/>
              </a:lnSpc>
              <a:spcBef>
                <a:spcPts val="1200"/>
              </a:spcBef>
              <a:spcAft>
                <a:spcPts val="300"/>
              </a:spcAft>
              <a:buNone/>
            </a:pPr>
            <a:r>
              <a:rPr lang="en-US" sz="2000" b="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(ca AD 150-750)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Bef>
                <a:spcPts val="1595"/>
              </a:spcBef>
              <a:spcAft>
                <a:spcPts val="750"/>
              </a:spcAft>
            </a:pP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is the oldest. Already by 150 A.D. this creed was in use at Christian centers all along the Mediterranean Sea, such as Jerusalem, Alexandria (North Africa), Rome, and even Spain. The Apostles' Creed developed in conjunction with Baptism. As the water was applied, the question would be asked: "Do you believe in God the Father? God the Son? etc." Very quickly the answer developed into what we now call the Apostles' Creed. It is often called the baptismal creed. In addition to its primary use at all baptisms, it is also very appropriate for use in daily devotions. Also known as the </a:t>
            </a:r>
            <a:r>
              <a:rPr lang="en-US" sz="2000" i="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Baptismal Creed or the Roman Symbol</a:t>
            </a: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Its central doctrines are those of the Trinity and God the Creator. It has been called the Creed of Creeds because already by AD 150 it was employed at Christian centers all along the Mediterranean Sea, such as Jerusalem, Alexandria (North Africa), Rome, and even Spain. It is also used in daily devotions.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17412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3D6869-B465-DF34-807A-01C80AD35E81}"/>
              </a:ext>
            </a:extLst>
          </p:cNvPr>
          <p:cNvPicPr>
            <a:picLocks noChangeAspect="1"/>
          </p:cNvPicPr>
          <p:nvPr/>
        </p:nvPicPr>
        <p:blipFill>
          <a:blip r:embed="rId2"/>
          <a:stretch>
            <a:fillRect/>
          </a:stretch>
        </p:blipFill>
        <p:spPr>
          <a:xfrm>
            <a:off x="467833" y="111642"/>
            <a:ext cx="8070111" cy="6347824"/>
          </a:xfrm>
          <a:prstGeom prst="rect">
            <a:avLst/>
          </a:prstGeom>
        </p:spPr>
      </p:pic>
    </p:spTree>
    <p:extLst>
      <p:ext uri="{BB962C8B-B14F-4D97-AF65-F5344CB8AC3E}">
        <p14:creationId xmlns:p14="http://schemas.microsoft.com/office/powerpoint/2010/main" val="3919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0043E4-C365-99B1-F430-3AC9B714F9E7}"/>
              </a:ext>
            </a:extLst>
          </p:cNvPr>
          <p:cNvPicPr>
            <a:picLocks noChangeAspect="1"/>
          </p:cNvPicPr>
          <p:nvPr/>
        </p:nvPicPr>
        <p:blipFill>
          <a:blip r:embed="rId2"/>
          <a:stretch>
            <a:fillRect/>
          </a:stretch>
        </p:blipFill>
        <p:spPr>
          <a:xfrm>
            <a:off x="253326" y="233721"/>
            <a:ext cx="8637348" cy="5832153"/>
          </a:xfrm>
          <a:prstGeom prst="rect">
            <a:avLst/>
          </a:prstGeom>
        </p:spPr>
      </p:pic>
    </p:spTree>
    <p:extLst>
      <p:ext uri="{BB962C8B-B14F-4D97-AF65-F5344CB8AC3E}">
        <p14:creationId xmlns:p14="http://schemas.microsoft.com/office/powerpoint/2010/main" val="1178493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C332CE3-C598-9A05-A949-49E594500278}"/>
              </a:ext>
            </a:extLst>
          </p:cNvPr>
          <p:cNvSpPr txBox="1"/>
          <p:nvPr/>
        </p:nvSpPr>
        <p:spPr>
          <a:xfrm>
            <a:off x="563526" y="457200"/>
            <a:ext cx="8149855" cy="5909310"/>
          </a:xfrm>
          <a:prstGeom prst="rect">
            <a:avLst/>
          </a:prstGeom>
          <a:noFill/>
        </p:spPr>
        <p:txBody>
          <a:bodyPr wrap="square" rtlCol="0">
            <a:spAutoFit/>
          </a:bodyPr>
          <a:lstStyle/>
          <a:p>
            <a:pPr marL="0" marR="0" algn="ctr">
              <a:buNone/>
            </a:pPr>
            <a:r>
              <a:rPr lang="en-US" sz="1800" b="1" dirty="0">
                <a:solidFill>
                  <a:srgbClr val="000000"/>
                </a:solidFill>
                <a:effectLst/>
                <a:latin typeface="Arial Unicode MS"/>
                <a:ea typeface="Arial Unicode MS"/>
                <a:cs typeface="Arial Unicode MS"/>
              </a:rPr>
              <a:t>The Apostles’ Creed  </a:t>
            </a:r>
            <a:endParaRPr lang="en-US" sz="2800" dirty="0">
              <a:solidFill>
                <a:srgbClr val="000000"/>
              </a:solidFill>
              <a:effectLst/>
              <a:latin typeface="Arial Unicode MS"/>
              <a:ea typeface="Arial Unicode MS"/>
              <a:cs typeface="Arial Unicode MS"/>
            </a:endParaRPr>
          </a:p>
          <a:p>
            <a:pPr marL="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believe in God, the Father, Almighty,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Maker of heaven and earth.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believe in Jesus Christ, his only Son, our Lord,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who was conceived by the Holy Spirit,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born of the virgin Mary,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suffered under Pontius Pilate,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was crucified, died and was buried;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descended to hell.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third day he rose again from the dead.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ascended to heaven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sits at the right hand of God the Father Almighty.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From thence He will come to judge the living and the dead.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believe in the Holy Spirit,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holy Christian (catholic) Church,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communions of saints,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forgiveness of sins,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resurrection of the body,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the life + everlasting. Amen.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6529E86-1C41-CD04-B140-F6099230EB8C}"/>
              </a:ext>
            </a:extLst>
          </p:cNvPr>
          <p:cNvPicPr>
            <a:picLocks noChangeAspect="1"/>
          </p:cNvPicPr>
          <p:nvPr/>
        </p:nvPicPr>
        <p:blipFill>
          <a:blip r:embed="rId2"/>
          <a:stretch>
            <a:fillRect/>
          </a:stretch>
        </p:blipFill>
        <p:spPr>
          <a:xfrm>
            <a:off x="5883670" y="969994"/>
            <a:ext cx="2504727" cy="2607862"/>
          </a:xfrm>
          <a:prstGeom prst="rect">
            <a:avLst/>
          </a:prstGeom>
        </p:spPr>
      </p:pic>
    </p:spTree>
    <p:extLst>
      <p:ext uri="{BB962C8B-B14F-4D97-AF65-F5344CB8AC3E}">
        <p14:creationId xmlns:p14="http://schemas.microsoft.com/office/powerpoint/2010/main" val="1251252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31C6FB-1C32-6CAD-C2B5-C37136932FF8}"/>
              </a:ext>
            </a:extLst>
          </p:cNvPr>
          <p:cNvSpPr txBox="1"/>
          <p:nvPr/>
        </p:nvSpPr>
        <p:spPr>
          <a:xfrm>
            <a:off x="345559" y="489097"/>
            <a:ext cx="8548577" cy="5465599"/>
          </a:xfrm>
          <a:prstGeom prst="rect">
            <a:avLst/>
          </a:prstGeom>
          <a:noFill/>
        </p:spPr>
        <p:txBody>
          <a:bodyPr wrap="square" rtlCol="0">
            <a:spAutoFit/>
          </a:bodyPr>
          <a:lstStyle/>
          <a:p>
            <a:pPr marL="0" marR="0">
              <a:buNone/>
            </a:pPr>
            <a:r>
              <a:rPr lang="en-US" sz="3200" b="1" dirty="0">
                <a:solidFill>
                  <a:srgbClr val="000000"/>
                </a:solidFill>
                <a:effectLst/>
                <a:latin typeface="Times New Roman" panose="02020603050405020304" pitchFamily="18" charset="0"/>
                <a:ea typeface="Arial Unicode MS"/>
                <a:cs typeface="Arial Unicode MS"/>
              </a:rPr>
              <a:t>I. I believe in God the Father Almighty, Maker of heaven and earth.</a:t>
            </a:r>
            <a:r>
              <a:rPr lang="en-US" sz="3200" dirty="0">
                <a:solidFill>
                  <a:srgbClr val="000000"/>
                </a:solidFill>
                <a:effectLst/>
                <a:latin typeface="Times New Roman" panose="02020603050405020304" pitchFamily="18" charset="0"/>
                <a:ea typeface="Arial Unicode MS"/>
                <a:cs typeface="Arial Unicode MS"/>
              </a:rPr>
              <a:t> </a:t>
            </a:r>
            <a:endParaRPr lang="en-US" sz="3200" dirty="0">
              <a:solidFill>
                <a:srgbClr val="000000"/>
              </a:solidFill>
              <a:effectLst/>
              <a:latin typeface="Arial Unicode MS"/>
              <a:ea typeface="Arial Unicode MS"/>
              <a:cs typeface="Arial Unicode MS"/>
            </a:endParaRPr>
          </a:p>
          <a:p>
            <a:pPr marL="457200" marR="457200" algn="just">
              <a:spcBef>
                <a:spcPts val="500"/>
              </a:spcBef>
              <a:spcAft>
                <a:spcPts val="500"/>
              </a:spcAft>
              <a:buNone/>
            </a:pPr>
            <a:r>
              <a:rPr lang="en-US" sz="3200" dirty="0">
                <a:solidFill>
                  <a:srgbClr val="000000"/>
                </a:solidFill>
                <a:effectLst/>
                <a:latin typeface="Times New Roman" panose="02020603050405020304" pitchFamily="18" charset="0"/>
                <a:ea typeface="Arial Unicode MS"/>
                <a:cs typeface="Arial Unicode MS"/>
              </a:rPr>
              <a:t>1. Read the story of creation as it is recorded in </a:t>
            </a:r>
            <a:r>
              <a:rPr lang="en-US" sz="3200" b="1" dirty="0">
                <a:solidFill>
                  <a:srgbClr val="000000"/>
                </a:solidFill>
                <a:effectLst/>
                <a:latin typeface="Times New Roman" panose="02020603050405020304" pitchFamily="18" charset="0"/>
                <a:ea typeface="Arial Unicode MS"/>
                <a:cs typeface="Arial Unicode MS"/>
              </a:rPr>
              <a:t>Genesis 1 and 2.</a:t>
            </a:r>
            <a:r>
              <a:rPr lang="en-US" sz="3200" dirty="0">
                <a:solidFill>
                  <a:srgbClr val="000000"/>
                </a:solidFill>
                <a:effectLst/>
                <a:latin typeface="Times New Roman" panose="02020603050405020304" pitchFamily="18" charset="0"/>
                <a:ea typeface="Arial Unicode MS"/>
                <a:cs typeface="Arial Unicode MS"/>
              </a:rPr>
              <a:t> </a:t>
            </a:r>
            <a:endParaRPr lang="en-US" sz="3200" dirty="0">
              <a:solidFill>
                <a:srgbClr val="000000"/>
              </a:solidFill>
              <a:effectLst/>
              <a:latin typeface="Arial Unicode MS"/>
              <a:ea typeface="Arial Unicode MS"/>
              <a:cs typeface="Arial Unicode MS"/>
            </a:endParaRPr>
          </a:p>
          <a:p>
            <a:pPr marL="457200" marR="457200" algn="just">
              <a:spcBef>
                <a:spcPts val="500"/>
              </a:spcBef>
              <a:spcAft>
                <a:spcPts val="500"/>
              </a:spcAft>
              <a:buNone/>
            </a:pPr>
            <a:r>
              <a:rPr lang="en-US" sz="3200" dirty="0">
                <a:solidFill>
                  <a:srgbClr val="000000"/>
                </a:solidFill>
                <a:effectLst/>
                <a:latin typeface="Times New Roman" panose="02020603050405020304" pitchFamily="18" charset="0"/>
                <a:ea typeface="Arial Unicode MS"/>
                <a:cs typeface="Arial Unicode MS"/>
              </a:rPr>
              <a:t>2. Read what God says to the Israelites in </a:t>
            </a:r>
            <a:r>
              <a:rPr lang="en-US" sz="3200" b="1" dirty="0">
                <a:solidFill>
                  <a:srgbClr val="000000"/>
                </a:solidFill>
                <a:effectLst/>
                <a:latin typeface="Times New Roman" panose="02020603050405020304" pitchFamily="18" charset="0"/>
                <a:ea typeface="Arial Unicode MS"/>
                <a:cs typeface="Arial Unicode MS"/>
              </a:rPr>
              <a:t>Isaiah 40:6-31.</a:t>
            </a:r>
            <a:r>
              <a:rPr lang="en-US" sz="3200" dirty="0">
                <a:solidFill>
                  <a:srgbClr val="000000"/>
                </a:solidFill>
                <a:effectLst/>
                <a:latin typeface="Times New Roman" panose="02020603050405020304" pitchFamily="18" charset="0"/>
                <a:ea typeface="Arial Unicode MS"/>
                <a:cs typeface="Arial Unicode MS"/>
              </a:rPr>
              <a:t> </a:t>
            </a:r>
            <a:endParaRPr lang="en-US" sz="3200" dirty="0">
              <a:solidFill>
                <a:srgbClr val="000000"/>
              </a:solidFill>
              <a:effectLst/>
              <a:latin typeface="Arial Unicode MS"/>
              <a:ea typeface="Arial Unicode MS"/>
              <a:cs typeface="Arial Unicode MS"/>
            </a:endParaRPr>
          </a:p>
          <a:p>
            <a:pPr marL="457200" marR="457200" algn="just">
              <a:spcBef>
                <a:spcPts val="500"/>
              </a:spcBef>
              <a:spcAft>
                <a:spcPts val="500"/>
              </a:spcAft>
              <a:buNone/>
            </a:pPr>
            <a:r>
              <a:rPr lang="en-US" sz="3200" dirty="0">
                <a:solidFill>
                  <a:srgbClr val="000000"/>
                </a:solidFill>
                <a:effectLst/>
                <a:latin typeface="Times New Roman" panose="02020603050405020304" pitchFamily="18" charset="0"/>
                <a:ea typeface="Arial Unicode MS"/>
                <a:cs typeface="Arial Unicode MS"/>
              </a:rPr>
              <a:t>3. Read how God answers the doubts of a child of God in </a:t>
            </a:r>
            <a:r>
              <a:rPr lang="en-US" sz="3200" b="1" dirty="0">
                <a:solidFill>
                  <a:srgbClr val="000000"/>
                </a:solidFill>
                <a:effectLst/>
                <a:latin typeface="Times New Roman" panose="02020603050405020304" pitchFamily="18" charset="0"/>
                <a:ea typeface="Arial Unicode MS"/>
                <a:cs typeface="Arial Unicode MS"/>
              </a:rPr>
              <a:t>Job 38-41.</a:t>
            </a:r>
            <a:r>
              <a:rPr lang="en-US" sz="3200" dirty="0">
                <a:solidFill>
                  <a:srgbClr val="000000"/>
                </a:solidFill>
                <a:effectLst/>
                <a:latin typeface="Times New Roman" panose="02020603050405020304" pitchFamily="18" charset="0"/>
                <a:ea typeface="Arial Unicode MS"/>
                <a:cs typeface="Arial Unicode MS"/>
              </a:rPr>
              <a:t> </a:t>
            </a:r>
            <a:endParaRPr lang="en-US" sz="3200" dirty="0">
              <a:solidFill>
                <a:srgbClr val="000000"/>
              </a:solidFill>
              <a:effectLst/>
              <a:latin typeface="Arial Unicode MS"/>
              <a:ea typeface="Arial Unicode MS"/>
              <a:cs typeface="Arial Unicode MS"/>
            </a:endParaRPr>
          </a:p>
          <a:p>
            <a:pPr marL="457200" marR="457200" algn="just">
              <a:spcBef>
                <a:spcPts val="500"/>
              </a:spcBef>
              <a:spcAft>
                <a:spcPts val="500"/>
              </a:spcAft>
            </a:pPr>
            <a:r>
              <a:rPr lang="en-US" sz="3200" dirty="0">
                <a:solidFill>
                  <a:srgbClr val="000000"/>
                </a:solidFill>
                <a:effectLst/>
                <a:latin typeface="Times New Roman" panose="02020603050405020304" pitchFamily="18" charset="0"/>
                <a:ea typeface="Arial Unicode MS"/>
                <a:cs typeface="Arial Unicode MS"/>
              </a:rPr>
              <a:t>4. Read how God considers those who do not worship Him as Creator </a:t>
            </a:r>
            <a:r>
              <a:rPr lang="en-US" sz="3200" b="1" dirty="0">
                <a:solidFill>
                  <a:srgbClr val="000000"/>
                </a:solidFill>
                <a:effectLst/>
                <a:latin typeface="Times New Roman" panose="02020603050405020304" pitchFamily="18" charset="0"/>
                <a:ea typeface="Arial Unicode MS"/>
                <a:cs typeface="Arial Unicode MS"/>
              </a:rPr>
              <a:t>in Romans 1:18-25.</a:t>
            </a:r>
            <a:r>
              <a:rPr lang="en-US" sz="3200" dirty="0">
                <a:solidFill>
                  <a:srgbClr val="000000"/>
                </a:solidFill>
                <a:effectLst/>
                <a:latin typeface="Times New Roman" panose="02020603050405020304" pitchFamily="18" charset="0"/>
                <a:ea typeface="Arial Unicode MS"/>
                <a:cs typeface="Arial Unicode MS"/>
              </a:rPr>
              <a:t> </a:t>
            </a:r>
            <a:endParaRPr lang="en-US" sz="3200" dirty="0">
              <a:solidFill>
                <a:srgbClr val="000000"/>
              </a:solidFill>
              <a:effectLst/>
              <a:latin typeface="Arial Unicode MS"/>
              <a:ea typeface="Arial Unicode MS"/>
              <a:cs typeface="Arial Unicode MS"/>
            </a:endParaRPr>
          </a:p>
        </p:txBody>
      </p:sp>
    </p:spTree>
    <p:extLst>
      <p:ext uri="{BB962C8B-B14F-4D97-AF65-F5344CB8AC3E}">
        <p14:creationId xmlns:p14="http://schemas.microsoft.com/office/powerpoint/2010/main" val="711351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F8A441-4EDB-2CC7-CCD0-1FC8C91E9342}"/>
              </a:ext>
            </a:extLst>
          </p:cNvPr>
          <p:cNvPicPr>
            <a:picLocks noChangeAspect="1"/>
          </p:cNvPicPr>
          <p:nvPr/>
        </p:nvPicPr>
        <p:blipFill>
          <a:blip r:embed="rId2"/>
          <a:stretch>
            <a:fillRect/>
          </a:stretch>
        </p:blipFill>
        <p:spPr>
          <a:xfrm>
            <a:off x="538715" y="318977"/>
            <a:ext cx="7882270" cy="5911702"/>
          </a:xfrm>
          <a:prstGeom prst="rect">
            <a:avLst/>
          </a:prstGeom>
        </p:spPr>
      </p:pic>
    </p:spTree>
    <p:extLst>
      <p:ext uri="{BB962C8B-B14F-4D97-AF65-F5344CB8AC3E}">
        <p14:creationId xmlns:p14="http://schemas.microsoft.com/office/powerpoint/2010/main" val="11416512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TotalTime>
  <Words>744</Words>
  <Application>Microsoft Office PowerPoint</Application>
  <PresentationFormat>On-screen Show (4:3)</PresentationFormat>
  <Paragraphs>56</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Arial</vt:lpstr>
      <vt:lpstr>Arial Unicode MS</vt:lpstr>
      <vt:lpstr>Calibri</vt:lpstr>
      <vt:lpstr>Calibri Light</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Nehrenz</dc:creator>
  <cp:lastModifiedBy>David Nehrenz</cp:lastModifiedBy>
  <cp:revision>46</cp:revision>
  <dcterms:created xsi:type="dcterms:W3CDTF">2016-02-18T03:34:46Z</dcterms:created>
  <dcterms:modified xsi:type="dcterms:W3CDTF">2025-03-13T16:06:33Z</dcterms:modified>
</cp:coreProperties>
</file>