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293" r:id="rId3"/>
    <p:sldId id="256" r:id="rId4"/>
    <p:sldId id="291" r:id="rId5"/>
    <p:sldId id="257" r:id="rId6"/>
    <p:sldId id="259" r:id="rId7"/>
    <p:sldId id="319" r:id="rId8"/>
    <p:sldId id="309" r:id="rId9"/>
    <p:sldId id="310" r:id="rId10"/>
    <p:sldId id="311" r:id="rId11"/>
    <p:sldId id="297" r:id="rId12"/>
    <p:sldId id="301" r:id="rId13"/>
    <p:sldId id="302" r:id="rId14"/>
    <p:sldId id="308" r:id="rId15"/>
    <p:sldId id="320" r:id="rId16"/>
    <p:sldId id="322" r:id="rId17"/>
    <p:sldId id="327" r:id="rId18"/>
    <p:sldId id="313" r:id="rId19"/>
    <p:sldId id="315" r:id="rId20"/>
    <p:sldId id="328" r:id="rId21"/>
    <p:sldId id="330" r:id="rId22"/>
    <p:sldId id="321" r:id="rId23"/>
    <p:sldId id="331" r:id="rId24"/>
    <p:sldId id="332" r:id="rId25"/>
    <p:sldId id="333" r:id="rId26"/>
    <p:sldId id="326" r:id="rId27"/>
    <p:sldId id="32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155EFA-4783-4B65-B026-BB3A3C4BAAFD}" v="4" dt="2025-11-07T16:10:11.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2558" autoAdjust="0"/>
  </p:normalViewPr>
  <p:slideViewPr>
    <p:cSldViewPr snapToGrid="0">
      <p:cViewPr varScale="1">
        <p:scale>
          <a:sx n="64" d="100"/>
          <a:sy n="64" d="100"/>
        </p:scale>
        <p:origin x="821" y="67"/>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24DE5318-2282-4025-9B3C-92729FF8A7BA}"/>
    <pc:docChg chg="custSel addSld delSld modSld">
      <pc:chgData name="David Nehrenz" userId="491cf678-319b-4c35-abbe-fee1955a26b5" providerId="ADAL" clId="{24DE5318-2282-4025-9B3C-92729FF8A7BA}" dt="2025-11-07T16:11:50.623" v="50" actId="14100"/>
      <pc:docMkLst>
        <pc:docMk/>
      </pc:docMkLst>
      <pc:sldChg chg="modSp mod">
        <pc:chgData name="David Nehrenz" userId="491cf678-319b-4c35-abbe-fee1955a26b5" providerId="ADAL" clId="{24DE5318-2282-4025-9B3C-92729FF8A7BA}" dt="2025-11-07T16:05:09.425" v="3" actId="20577"/>
        <pc:sldMkLst>
          <pc:docMk/>
          <pc:sldMk cId="3002449140" sldId="274"/>
        </pc:sldMkLst>
        <pc:spChg chg="mod">
          <ac:chgData name="David Nehrenz" userId="491cf678-319b-4c35-abbe-fee1955a26b5" providerId="ADAL" clId="{24DE5318-2282-4025-9B3C-92729FF8A7BA}" dt="2025-11-07T16:05:09.425" v="3" actId="20577"/>
          <ac:spMkLst>
            <pc:docMk/>
            <pc:sldMk cId="3002449140" sldId="274"/>
            <ac:spMk id="4" creationId="{419D80B1-376D-D77D-C9C5-8ADE829D4B12}"/>
          </ac:spMkLst>
        </pc:spChg>
      </pc:sldChg>
      <pc:sldChg chg="del">
        <pc:chgData name="David Nehrenz" userId="491cf678-319b-4c35-abbe-fee1955a26b5" providerId="ADAL" clId="{24DE5318-2282-4025-9B3C-92729FF8A7BA}" dt="2025-11-07T16:05:52.482" v="11" actId="47"/>
        <pc:sldMkLst>
          <pc:docMk/>
          <pc:sldMk cId="2221670305" sldId="318"/>
        </pc:sldMkLst>
      </pc:sldChg>
      <pc:sldChg chg="addSp delSp modSp mod">
        <pc:chgData name="David Nehrenz" userId="491cf678-319b-4c35-abbe-fee1955a26b5" providerId="ADAL" clId="{24DE5318-2282-4025-9B3C-92729FF8A7BA}" dt="2025-11-07T16:11:50.623" v="50" actId="14100"/>
        <pc:sldMkLst>
          <pc:docMk/>
          <pc:sldMk cId="2654457629" sldId="324"/>
        </pc:sldMkLst>
        <pc:spChg chg="add mod">
          <ac:chgData name="David Nehrenz" userId="491cf678-319b-4c35-abbe-fee1955a26b5" providerId="ADAL" clId="{24DE5318-2282-4025-9B3C-92729FF8A7BA}" dt="2025-11-07T16:11:50.623" v="50" actId="14100"/>
          <ac:spMkLst>
            <pc:docMk/>
            <pc:sldMk cId="2654457629" sldId="324"/>
            <ac:spMk id="2" creationId="{0F758FEC-0A66-E056-072A-FADE795C5C62}"/>
          </ac:spMkLst>
        </pc:spChg>
        <pc:spChg chg="del mod">
          <ac:chgData name="David Nehrenz" userId="491cf678-319b-4c35-abbe-fee1955a26b5" providerId="ADAL" clId="{24DE5318-2282-4025-9B3C-92729FF8A7BA}" dt="2025-11-07T16:06:50.595" v="14"/>
          <ac:spMkLst>
            <pc:docMk/>
            <pc:sldMk cId="2654457629" sldId="324"/>
            <ac:spMk id="4" creationId="{9C13E413-819C-AAD3-5E96-BBD5784F22B8}"/>
          </ac:spMkLst>
        </pc:spChg>
      </pc:sldChg>
      <pc:sldChg chg="addSp delSp modSp mod">
        <pc:chgData name="David Nehrenz" userId="491cf678-319b-4c35-abbe-fee1955a26b5" providerId="ADAL" clId="{24DE5318-2282-4025-9B3C-92729FF8A7BA}" dt="2025-11-07T16:11:13.570" v="48" actId="1076"/>
        <pc:sldMkLst>
          <pc:docMk/>
          <pc:sldMk cId="3493475973" sldId="325"/>
        </pc:sldMkLst>
        <pc:spChg chg="add mod">
          <ac:chgData name="David Nehrenz" userId="491cf678-319b-4c35-abbe-fee1955a26b5" providerId="ADAL" clId="{24DE5318-2282-4025-9B3C-92729FF8A7BA}" dt="2025-11-07T16:11:13.570" v="48" actId="1076"/>
          <ac:spMkLst>
            <pc:docMk/>
            <pc:sldMk cId="3493475973" sldId="325"/>
            <ac:spMk id="2" creationId="{45CA1058-49FF-F083-47C8-2742D76DBE8A}"/>
          </ac:spMkLst>
        </pc:spChg>
        <pc:spChg chg="del">
          <ac:chgData name="David Nehrenz" userId="491cf678-319b-4c35-abbe-fee1955a26b5" providerId="ADAL" clId="{24DE5318-2282-4025-9B3C-92729FF8A7BA}" dt="2025-11-07T16:08:07.922" v="24" actId="478"/>
          <ac:spMkLst>
            <pc:docMk/>
            <pc:sldMk cId="3493475973" sldId="325"/>
            <ac:spMk id="4" creationId="{4825D555-C69F-30F4-2AFA-597E3E8ABCC4}"/>
          </ac:spMkLst>
        </pc:spChg>
      </pc:sldChg>
      <pc:sldChg chg="modSp mod">
        <pc:chgData name="David Nehrenz" userId="491cf678-319b-4c35-abbe-fee1955a26b5" providerId="ADAL" clId="{24DE5318-2282-4025-9B3C-92729FF8A7BA}" dt="2025-11-07T16:09:52.215" v="38" actId="1076"/>
        <pc:sldMkLst>
          <pc:docMk/>
          <pc:sldMk cId="2321981434" sldId="326"/>
        </pc:sldMkLst>
        <pc:spChg chg="mod">
          <ac:chgData name="David Nehrenz" userId="491cf678-319b-4c35-abbe-fee1955a26b5" providerId="ADAL" clId="{24DE5318-2282-4025-9B3C-92729FF8A7BA}" dt="2025-11-07T16:09:52.215" v="38" actId="1076"/>
          <ac:spMkLst>
            <pc:docMk/>
            <pc:sldMk cId="2321981434" sldId="326"/>
            <ac:spMk id="4" creationId="{9121274E-EE65-9089-9787-11F24EA21E97}"/>
          </ac:spMkLst>
        </pc:spChg>
      </pc:sldChg>
      <pc:sldChg chg="addSp delSp modSp new mod">
        <pc:chgData name="David Nehrenz" userId="491cf678-319b-4c35-abbe-fee1955a26b5" providerId="ADAL" clId="{24DE5318-2282-4025-9B3C-92729FF8A7BA}" dt="2025-11-07T16:05:44.593" v="10" actId="1076"/>
        <pc:sldMkLst>
          <pc:docMk/>
          <pc:sldMk cId="2047945761" sldId="328"/>
        </pc:sldMkLst>
        <pc:spChg chg="del">
          <ac:chgData name="David Nehrenz" userId="491cf678-319b-4c35-abbe-fee1955a26b5" providerId="ADAL" clId="{24DE5318-2282-4025-9B3C-92729FF8A7BA}" dt="2025-11-07T16:05:25.668" v="5" actId="478"/>
          <ac:spMkLst>
            <pc:docMk/>
            <pc:sldMk cId="2047945761" sldId="328"/>
            <ac:spMk id="2" creationId="{93793D33-FB81-7A11-8548-D1D69AC12397}"/>
          </ac:spMkLst>
        </pc:spChg>
        <pc:spChg chg="del">
          <ac:chgData name="David Nehrenz" userId="491cf678-319b-4c35-abbe-fee1955a26b5" providerId="ADAL" clId="{24DE5318-2282-4025-9B3C-92729FF8A7BA}" dt="2025-11-07T16:05:27.334" v="6" actId="478"/>
          <ac:spMkLst>
            <pc:docMk/>
            <pc:sldMk cId="2047945761" sldId="328"/>
            <ac:spMk id="3" creationId="{6512B7E2-7335-DE27-9AF4-041AA1F9F5C1}"/>
          </ac:spMkLst>
        </pc:spChg>
        <pc:picChg chg="add mod">
          <ac:chgData name="David Nehrenz" userId="491cf678-319b-4c35-abbe-fee1955a26b5" providerId="ADAL" clId="{24DE5318-2282-4025-9B3C-92729FF8A7BA}" dt="2025-11-07T16:05:44.593" v="10" actId="1076"/>
          <ac:picMkLst>
            <pc:docMk/>
            <pc:sldMk cId="2047945761" sldId="328"/>
            <ac:picMk id="4" creationId="{7E2829E4-906D-DF37-F23E-E6396B7683AE}"/>
          </ac:picMkLst>
        </pc:picChg>
      </pc:sldChg>
      <pc:sldChg chg="addSp modSp new mod">
        <pc:chgData name="David Nehrenz" userId="491cf678-319b-4c35-abbe-fee1955a26b5" providerId="ADAL" clId="{24DE5318-2282-4025-9B3C-92729FF8A7BA}" dt="2025-11-07T16:10:42.383" v="45" actId="1076"/>
        <pc:sldMkLst>
          <pc:docMk/>
          <pc:sldMk cId="767433306" sldId="329"/>
        </pc:sldMkLst>
        <pc:spChg chg="add mod">
          <ac:chgData name="David Nehrenz" userId="491cf678-319b-4c35-abbe-fee1955a26b5" providerId="ADAL" clId="{24DE5318-2282-4025-9B3C-92729FF8A7BA}" dt="2025-11-07T16:10:42.383" v="45" actId="1076"/>
          <ac:spMkLst>
            <pc:docMk/>
            <pc:sldMk cId="767433306" sldId="329"/>
            <ac:spMk id="2" creationId="{0196286F-5A3C-C961-D9F1-0A41B4B1900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11/15/2025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19D80B1-376D-D77D-C9C5-8ADE829D4B12}"/>
              </a:ext>
            </a:extLst>
          </p:cNvPr>
          <p:cNvSpPr txBox="1"/>
          <p:nvPr/>
        </p:nvSpPr>
        <p:spPr>
          <a:xfrm>
            <a:off x="91776" y="155011"/>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a:t>
            </a:r>
            <a:r>
              <a:rPr lang="en-US" sz="2800" b="1" u="sng" dirty="0">
                <a:solidFill>
                  <a:srgbClr val="000000"/>
                </a:solidFill>
                <a:latin typeface="Aptos" panose="020B0004020202020204" pitchFamily="34" charset="0"/>
                <a:ea typeface="Arial Unicode MS"/>
                <a:cs typeface="Arial Unicode MS"/>
              </a:rPr>
              <a:t>3</a:t>
            </a:r>
            <a:r>
              <a:rPr lang="en-US" sz="2800" b="1" u="sng" dirty="0">
                <a:solidFill>
                  <a:srgbClr val="000000"/>
                </a:solidFill>
                <a:effectLst/>
                <a:latin typeface="Aptos" panose="020B0004020202020204" pitchFamily="34" charset="0"/>
                <a:ea typeface="Arial Unicode MS"/>
                <a:cs typeface="Arial Unicode MS"/>
              </a:rPr>
              <a:t> - A  Bible  Study  of                                                                         the  </a:t>
            </a:r>
            <a:r>
              <a:rPr lang="en-US" sz="2800" b="1" u="sng" dirty="0" err="1">
                <a:solidFill>
                  <a:srgbClr val="000000"/>
                </a:solidFill>
                <a:effectLst/>
                <a:latin typeface="Aptos" panose="020B0004020202020204" pitchFamily="34" charset="0"/>
                <a:ea typeface="Arial Unicode MS"/>
                <a:cs typeface="Arial Unicode MS"/>
              </a:rPr>
              <a:t>Athanasian</a:t>
            </a:r>
            <a:r>
              <a:rPr lang="en-US" sz="2800" b="1" u="sng" dirty="0">
                <a:solidFill>
                  <a:srgbClr val="000000"/>
                </a:solidFill>
                <a:effectLst/>
                <a:latin typeface="Aptos" panose="020B0004020202020204" pitchFamily="34" charset="0"/>
                <a:ea typeface="Arial Unicode MS"/>
                <a:cs typeface="Arial Unicode MS"/>
              </a:rPr>
              <a:t>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a:t>
            </a:r>
            <a:r>
              <a:rPr lang="en-US" sz="3000" b="1" u="sng" dirty="0">
                <a:solidFill>
                  <a:srgbClr val="000000"/>
                </a:solidFill>
                <a:latin typeface="Aptos" panose="020B0004020202020204" pitchFamily="34" charset="0"/>
                <a:ea typeface="Arial Unicode MS"/>
                <a:cs typeface="Arial Unicode MS"/>
              </a:rPr>
              <a:t>9</a:t>
            </a:r>
            <a:r>
              <a:rPr lang="en-US" sz="3000" b="1" u="sng" dirty="0" smtClean="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latin typeface="Aptos" panose="020B0004020202020204" pitchFamily="34" charset="0"/>
                <a:ea typeface="Arial Unicode MS"/>
                <a:cs typeface="Arial Unicode MS"/>
              </a:rPr>
              <a:t>November </a:t>
            </a:r>
            <a:r>
              <a:rPr lang="en-US" sz="3000" b="1" u="sng" dirty="0" smtClean="0">
                <a:solidFill>
                  <a:srgbClr val="000000"/>
                </a:solidFill>
                <a:latin typeface="Aptos" panose="020B0004020202020204" pitchFamily="34" charset="0"/>
                <a:ea typeface="Arial Unicode MS"/>
                <a:cs typeface="Arial Unicode MS"/>
              </a:rPr>
              <a:t>16</a:t>
            </a:r>
            <a:r>
              <a:rPr lang="en-US" sz="3000" b="1" u="sng" dirty="0" smtClean="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a16="http://schemas.microsoft.com/office/drawing/2014/main" xmlns=""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a16="http://schemas.microsoft.com/office/drawing/2014/main" xmlns=""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a16="http://schemas.microsoft.com/office/drawing/2014/main" xmlns=""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200" y="246062"/>
            <a:ext cx="7997452" cy="6103938"/>
          </a:xfrm>
          <a:prstGeom prst="rect">
            <a:avLst/>
          </a:prstGeom>
        </p:spPr>
      </p:pic>
    </p:spTree>
    <p:extLst>
      <p:ext uri="{BB962C8B-B14F-4D97-AF65-F5344CB8AC3E}">
        <p14:creationId xmlns:p14="http://schemas.microsoft.com/office/powerpoint/2010/main" val="1954651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83" t="12370" r="18750" b="8222"/>
          <a:stretch/>
        </p:blipFill>
        <p:spPr>
          <a:xfrm>
            <a:off x="29700" y="368300"/>
            <a:ext cx="9114300" cy="6016336"/>
          </a:xfrm>
          <a:prstGeom prst="rect">
            <a:avLst/>
          </a:prstGeom>
        </p:spPr>
      </p:pic>
    </p:spTree>
    <p:extLst>
      <p:ext uri="{BB962C8B-B14F-4D97-AF65-F5344CB8AC3E}">
        <p14:creationId xmlns:p14="http://schemas.microsoft.com/office/powerpoint/2010/main" val="15812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162" y="158750"/>
            <a:ext cx="6586538" cy="6377616"/>
          </a:xfrm>
          <a:prstGeom prst="rect">
            <a:avLst/>
          </a:prstGeom>
        </p:spPr>
      </p:pic>
    </p:spTree>
    <p:extLst>
      <p:ext uri="{BB962C8B-B14F-4D97-AF65-F5344CB8AC3E}">
        <p14:creationId xmlns:p14="http://schemas.microsoft.com/office/powerpoint/2010/main" val="826894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522F168-8D23-203E-BCF1-2DC73B594B9C}"/>
              </a:ext>
            </a:extLst>
          </p:cNvPr>
          <p:cNvPicPr>
            <a:picLocks noChangeAspect="1"/>
          </p:cNvPicPr>
          <p:nvPr/>
        </p:nvPicPr>
        <p:blipFill>
          <a:blip r:embed="rId2"/>
          <a:srcRect l="11783" t="18372" r="12171" b="17675"/>
          <a:stretch>
            <a:fillRect/>
          </a:stretch>
        </p:blipFill>
        <p:spPr>
          <a:xfrm>
            <a:off x="851774" y="143539"/>
            <a:ext cx="7440451" cy="6257261"/>
          </a:xfrm>
          <a:prstGeom prst="rect">
            <a:avLst/>
          </a:prstGeom>
        </p:spPr>
      </p:pic>
    </p:spTree>
    <p:extLst>
      <p:ext uri="{BB962C8B-B14F-4D97-AF65-F5344CB8AC3E}">
        <p14:creationId xmlns:p14="http://schemas.microsoft.com/office/powerpoint/2010/main" val="685589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806618E-5564-DF51-D029-CF2FBD71C78F}"/>
              </a:ext>
            </a:extLst>
          </p:cNvPr>
          <p:cNvPicPr>
            <a:picLocks noChangeAspect="1"/>
          </p:cNvPicPr>
          <p:nvPr/>
        </p:nvPicPr>
        <p:blipFill>
          <a:blip r:embed="rId2"/>
          <a:stretch>
            <a:fillRect/>
          </a:stretch>
        </p:blipFill>
        <p:spPr>
          <a:xfrm>
            <a:off x="1233376" y="138223"/>
            <a:ext cx="6427381" cy="6427381"/>
          </a:xfrm>
          <a:prstGeom prst="rect">
            <a:avLst/>
          </a:prstGeom>
        </p:spPr>
      </p:pic>
    </p:spTree>
    <p:extLst>
      <p:ext uri="{BB962C8B-B14F-4D97-AF65-F5344CB8AC3E}">
        <p14:creationId xmlns:p14="http://schemas.microsoft.com/office/powerpoint/2010/main" val="743326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795587"/>
            <a:ext cx="8386009" cy="4717131"/>
          </a:xfrm>
          <a:prstGeom prst="rect">
            <a:avLst/>
          </a:prstGeom>
        </p:spPr>
      </p:pic>
    </p:spTree>
    <p:extLst>
      <p:ext uri="{BB962C8B-B14F-4D97-AF65-F5344CB8AC3E}">
        <p14:creationId xmlns:p14="http://schemas.microsoft.com/office/powerpoint/2010/main" val="553407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316" y="704569"/>
            <a:ext cx="8733086" cy="4829957"/>
          </a:xfrm>
          <a:prstGeom prst="rect">
            <a:avLst/>
          </a:prstGeom>
        </p:spPr>
      </p:pic>
    </p:spTree>
    <p:extLst>
      <p:ext uri="{BB962C8B-B14F-4D97-AF65-F5344CB8AC3E}">
        <p14:creationId xmlns:p14="http://schemas.microsoft.com/office/powerpoint/2010/main" val="1638126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347" y="712870"/>
            <a:ext cx="8807116" cy="4954003"/>
          </a:xfrm>
          <a:prstGeom prst="rect">
            <a:avLst/>
          </a:prstGeom>
        </p:spPr>
      </p:pic>
    </p:spTree>
    <p:extLst>
      <p:ext uri="{BB962C8B-B14F-4D97-AF65-F5344CB8AC3E}">
        <p14:creationId xmlns:p14="http://schemas.microsoft.com/office/powerpoint/2010/main" val="3040564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E2829E4-906D-DF37-F23E-E6396B7683AE}"/>
              </a:ext>
            </a:extLst>
          </p:cNvPr>
          <p:cNvPicPr>
            <a:picLocks noChangeAspect="1"/>
          </p:cNvPicPr>
          <p:nvPr/>
        </p:nvPicPr>
        <p:blipFill>
          <a:blip r:embed="rId2"/>
          <a:stretch>
            <a:fillRect/>
          </a:stretch>
        </p:blipFill>
        <p:spPr>
          <a:xfrm>
            <a:off x="1309312" y="840996"/>
            <a:ext cx="6302591" cy="4874004"/>
          </a:xfrm>
          <a:prstGeom prst="rect">
            <a:avLst/>
          </a:prstGeom>
        </p:spPr>
      </p:pic>
    </p:spTree>
    <p:extLst>
      <p:ext uri="{BB962C8B-B14F-4D97-AF65-F5344CB8AC3E}">
        <p14:creationId xmlns:p14="http://schemas.microsoft.com/office/powerpoint/2010/main" val="20479457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089" y="713480"/>
            <a:ext cx="8399635" cy="4724794"/>
          </a:xfrm>
          <a:prstGeom prst="rect">
            <a:avLst/>
          </a:prstGeom>
        </p:spPr>
      </p:pic>
    </p:spTree>
    <p:extLst>
      <p:ext uri="{BB962C8B-B14F-4D97-AF65-F5344CB8AC3E}">
        <p14:creationId xmlns:p14="http://schemas.microsoft.com/office/powerpoint/2010/main" val="480560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69661AB-368B-24CB-25B4-ED9C4EB89FED}"/>
              </a:ext>
            </a:extLst>
          </p:cNvPr>
          <p:cNvSpPr txBox="1"/>
          <p:nvPr/>
        </p:nvSpPr>
        <p:spPr>
          <a:xfrm>
            <a:off x="238953" y="436774"/>
            <a:ext cx="8537944" cy="5310685"/>
          </a:xfrm>
          <a:prstGeom prst="rect">
            <a:avLst/>
          </a:prstGeom>
          <a:noFill/>
        </p:spPr>
        <p:txBody>
          <a:bodyPr wrap="square" rtlCol="0">
            <a:spAutoFit/>
          </a:bodyPr>
          <a:lstStyle/>
          <a:p>
            <a:pPr marL="0" marR="0" algn="ctr">
              <a:lnSpc>
                <a:spcPct val="107000"/>
              </a:lnSpc>
              <a:spcAft>
                <a:spcPts val="800"/>
              </a:spcAft>
              <a:buNone/>
            </a:pPr>
            <a:r>
              <a:rPr lang="en-US" sz="3600" b="1" i="1" kern="100" dirty="0">
                <a:effectLst/>
                <a:latin typeface="Aptos" panose="020B0004020202020204" pitchFamily="34" charset="0"/>
                <a:ea typeface="Aptos" panose="020B0004020202020204" pitchFamily="34" charset="0"/>
              </a:rPr>
              <a:t>11) Thus the Father is God; the Son is God; the Holy Spirit is God: </a:t>
            </a:r>
            <a:endParaRPr lang="en-US" sz="36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600" b="1" i="1" kern="100" dirty="0">
                <a:effectLst/>
                <a:latin typeface="Aptos" panose="020B0004020202020204" pitchFamily="34" charset="0"/>
                <a:ea typeface="Aptos" panose="020B0004020202020204" pitchFamily="34" charset="0"/>
              </a:rPr>
              <a:t>And yet there are not three gods, </a:t>
            </a:r>
            <a:r>
              <a:rPr lang="en-US" sz="3600" b="1" i="1" kern="100" dirty="0" smtClean="0">
                <a:effectLst/>
                <a:latin typeface="Aptos" panose="020B0004020202020204" pitchFamily="34" charset="0"/>
                <a:ea typeface="Aptos" panose="020B0004020202020204" pitchFamily="34" charset="0"/>
              </a:rPr>
              <a:t>                    but </a:t>
            </a:r>
            <a:r>
              <a:rPr lang="en-US" sz="3600" b="1" i="1" kern="100" dirty="0">
                <a:effectLst/>
                <a:latin typeface="Aptos" panose="020B0004020202020204" pitchFamily="34" charset="0"/>
                <a:ea typeface="Aptos" panose="020B0004020202020204" pitchFamily="34" charset="0"/>
              </a:rPr>
              <a:t>one God.</a:t>
            </a:r>
            <a:endParaRPr lang="en-US" sz="36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600" b="1" kern="100" dirty="0" smtClean="0">
                <a:effectLst/>
                <a:latin typeface="Aptos" panose="020B0004020202020204" pitchFamily="34" charset="0"/>
                <a:ea typeface="Aptos" panose="020B0004020202020204" pitchFamily="34" charset="0"/>
              </a:rPr>
              <a:t>(1 </a:t>
            </a:r>
            <a:r>
              <a:rPr lang="en-US" sz="3600" b="1" kern="100" dirty="0">
                <a:effectLst/>
                <a:latin typeface="Aptos" panose="020B0004020202020204" pitchFamily="34" charset="0"/>
                <a:ea typeface="Aptos" panose="020B0004020202020204" pitchFamily="34" charset="0"/>
              </a:rPr>
              <a:t>Corinthians 2:10-11;  3:16;  6:19;  8:4; </a:t>
            </a:r>
            <a:endParaRPr lang="en-US" sz="36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600" b="1" kern="100" dirty="0">
                <a:effectLst/>
                <a:latin typeface="Aptos" panose="020B0004020202020204" pitchFamily="34" charset="0"/>
                <a:ea typeface="Aptos" panose="020B0004020202020204" pitchFamily="34" charset="0"/>
              </a:rPr>
              <a:t>  2 Corinthians 1:21-22;  3:17; </a:t>
            </a:r>
          </a:p>
          <a:p>
            <a:pPr marL="0" marR="0" algn="ctr">
              <a:lnSpc>
                <a:spcPct val="107000"/>
              </a:lnSpc>
              <a:spcAft>
                <a:spcPts val="800"/>
              </a:spcAft>
              <a:buNone/>
            </a:pPr>
            <a:r>
              <a:rPr lang="en-US" sz="3600" b="1" kern="100" dirty="0">
                <a:effectLst/>
                <a:latin typeface="Aptos" panose="020B0004020202020204" pitchFamily="34" charset="0"/>
                <a:ea typeface="Aptos" panose="020B0004020202020204" pitchFamily="34" charset="0"/>
              </a:rPr>
              <a:t>  Colossians 1:15-17;  2:9;  </a:t>
            </a:r>
            <a:endParaRPr lang="en-US" sz="36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600" b="1" kern="100" dirty="0">
                <a:effectLst/>
                <a:latin typeface="Aptos" panose="020B0004020202020204" pitchFamily="34" charset="0"/>
                <a:ea typeface="Aptos" panose="020B0004020202020204" pitchFamily="34" charset="0"/>
              </a:rPr>
              <a:t>Titus 2:10)</a:t>
            </a:r>
            <a:endParaRPr lang="en-US"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531741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695" y="216568"/>
            <a:ext cx="8518358" cy="5979650"/>
          </a:xfrm>
          <a:prstGeom prst="rect">
            <a:avLst/>
          </a:prstGeom>
          <a:noFill/>
        </p:spPr>
        <p:txBody>
          <a:bodyPr wrap="square" rtlCol="0">
            <a:spAutoFit/>
          </a:bodyPr>
          <a:lstStyle/>
          <a:p>
            <a:pPr algn="ctr">
              <a:lnSpc>
                <a:spcPct val="107000"/>
              </a:lnSpc>
            </a:pPr>
            <a:r>
              <a:rPr lang="en-US" sz="3600" b="1" i="1" kern="100" dirty="0">
                <a:latin typeface="Aptos"/>
                <a:ea typeface="Aptos"/>
              </a:rPr>
              <a:t>12) Thus the Father is Lord; the Son is Lord; the Holy Spirit is Lord: </a:t>
            </a:r>
            <a:r>
              <a:rPr lang="en-US" sz="3600" b="1" i="1" kern="100" dirty="0" smtClean="0">
                <a:latin typeface="Aptos"/>
                <a:ea typeface="Aptos"/>
              </a:rPr>
              <a:t>                    And </a:t>
            </a:r>
            <a:r>
              <a:rPr lang="en-US" sz="3600" b="1" i="1" kern="100" dirty="0">
                <a:latin typeface="Aptos"/>
                <a:ea typeface="Aptos"/>
              </a:rPr>
              <a:t>yet there are not three lords, </a:t>
            </a:r>
            <a:r>
              <a:rPr lang="en-US" sz="3600" b="1" i="1" kern="100" dirty="0" smtClean="0">
                <a:latin typeface="Aptos"/>
                <a:ea typeface="Aptos"/>
              </a:rPr>
              <a:t>                  but </a:t>
            </a:r>
            <a:r>
              <a:rPr lang="en-US" sz="3600" b="1" i="1" kern="100" dirty="0">
                <a:latin typeface="Aptos"/>
                <a:ea typeface="Aptos"/>
              </a:rPr>
              <a:t>one Lord</a:t>
            </a:r>
            <a:r>
              <a:rPr lang="en-US" sz="3600" kern="100" dirty="0">
                <a:latin typeface="Aptos"/>
                <a:ea typeface="Aptos"/>
              </a:rPr>
              <a:t>. </a:t>
            </a:r>
            <a:endParaRPr lang="en-US" sz="3600" dirty="0">
              <a:latin typeface="Times New Roman" panose="02020603050405020304" pitchFamily="18" charset="0"/>
              <a:ea typeface="Calibri" panose="020F0502020204030204" pitchFamily="34" charset="0"/>
            </a:endParaRPr>
          </a:p>
          <a:p>
            <a:pPr algn="ctr">
              <a:lnSpc>
                <a:spcPct val="107000"/>
              </a:lnSpc>
            </a:pPr>
            <a:r>
              <a:rPr lang="en-US" sz="3600" kern="100" dirty="0">
                <a:latin typeface="Aptos"/>
                <a:ea typeface="Aptos"/>
              </a:rPr>
              <a:t>The creed now promotes the lordship of each member of the Trinity.</a:t>
            </a:r>
            <a:endParaRPr lang="en-US" sz="3600" dirty="0">
              <a:latin typeface="Times New Roman" panose="02020603050405020304" pitchFamily="18" charset="0"/>
              <a:ea typeface="Calibri" panose="020F0502020204030204" pitchFamily="34" charset="0"/>
            </a:endParaRPr>
          </a:p>
          <a:p>
            <a:pPr algn="ctr">
              <a:lnSpc>
                <a:spcPct val="107000"/>
              </a:lnSpc>
            </a:pPr>
            <a:r>
              <a:rPr lang="en-US" sz="3600" kern="100" dirty="0">
                <a:latin typeface="Aptos"/>
                <a:ea typeface="Aptos"/>
              </a:rPr>
              <a:t> </a:t>
            </a:r>
            <a:endParaRPr lang="en-US" sz="3600" dirty="0">
              <a:latin typeface="Times New Roman" panose="02020603050405020304" pitchFamily="18" charset="0"/>
              <a:ea typeface="Calibri" panose="020F0502020204030204" pitchFamily="34" charset="0"/>
            </a:endParaRPr>
          </a:p>
          <a:p>
            <a:pPr algn="ctr">
              <a:lnSpc>
                <a:spcPct val="107000"/>
              </a:lnSpc>
            </a:pPr>
            <a:r>
              <a:rPr lang="en-US" sz="3600" kern="100" dirty="0">
                <a:latin typeface="Aptos"/>
                <a:ea typeface="Aptos"/>
              </a:rPr>
              <a:t>(Deuteronomy 6:4; </a:t>
            </a:r>
            <a:endParaRPr lang="en-US" sz="3600" dirty="0">
              <a:latin typeface="Times New Roman" panose="02020603050405020304" pitchFamily="18" charset="0"/>
              <a:ea typeface="Calibri" panose="020F0502020204030204" pitchFamily="34" charset="0"/>
            </a:endParaRPr>
          </a:p>
          <a:p>
            <a:pPr algn="ctr">
              <a:lnSpc>
                <a:spcPct val="107000"/>
              </a:lnSpc>
            </a:pPr>
            <a:r>
              <a:rPr lang="en-US" sz="3600" kern="100" dirty="0">
                <a:latin typeface="Aptos"/>
                <a:ea typeface="Aptos"/>
              </a:rPr>
              <a:t> Matthew 11:25;  Luke 2:11;  Acts 10:36; </a:t>
            </a:r>
            <a:endParaRPr lang="en-US" sz="3600" dirty="0">
              <a:latin typeface="Times New Roman" panose="02020603050405020304" pitchFamily="18" charset="0"/>
              <a:ea typeface="Calibri" panose="020F0502020204030204" pitchFamily="34" charset="0"/>
            </a:endParaRPr>
          </a:p>
          <a:p>
            <a:pPr algn="ctr">
              <a:lnSpc>
                <a:spcPct val="107000"/>
              </a:lnSpc>
            </a:pPr>
            <a:r>
              <a:rPr lang="en-US" sz="3600" kern="100" dirty="0">
                <a:latin typeface="Aptos"/>
                <a:ea typeface="Aptos"/>
              </a:rPr>
              <a:t> 1 Corinthians 6:14;  Revelation 17:14)</a:t>
            </a:r>
            <a:endParaRPr lang="en-US"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64896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5484" y="529389"/>
            <a:ext cx="7976937" cy="5132046"/>
          </a:xfrm>
          <a:prstGeom prst="rect">
            <a:avLst/>
          </a:prstGeom>
          <a:noFill/>
        </p:spPr>
        <p:txBody>
          <a:bodyPr wrap="square" rtlCol="0">
            <a:spAutoFit/>
          </a:bodyPr>
          <a:lstStyle/>
          <a:p>
            <a:pPr algn="ctr">
              <a:lnSpc>
                <a:spcPct val="107000"/>
              </a:lnSpc>
            </a:pPr>
            <a:r>
              <a:rPr lang="en-US" sz="2800" b="1" i="1" kern="100" dirty="0">
                <a:latin typeface="Aptos"/>
                <a:ea typeface="Aptos"/>
              </a:rPr>
              <a:t>13) As Christian truth compels us to acknowledge each distinct person as God and Lord, so catholic religion forbids us to say that there are three gods or lords.</a:t>
            </a:r>
            <a:r>
              <a:rPr lang="en-US" sz="2800" kern="100" dirty="0">
                <a:latin typeface="Aptos"/>
                <a:ea typeface="Aptos"/>
              </a:rPr>
              <a:t> </a:t>
            </a:r>
            <a:endParaRPr lang="en-US" sz="2800" dirty="0">
              <a:latin typeface="Times New Roman" panose="02020603050405020304" pitchFamily="18" charset="0"/>
              <a:ea typeface="Calibri" panose="020F0502020204030204" pitchFamily="34" charset="0"/>
            </a:endParaRPr>
          </a:p>
          <a:p>
            <a:pPr algn="ctr">
              <a:lnSpc>
                <a:spcPct val="107000"/>
              </a:lnSpc>
            </a:pPr>
            <a:r>
              <a:rPr lang="en-US" sz="2800" kern="100" dirty="0">
                <a:latin typeface="Aptos"/>
                <a:ea typeface="Aptos"/>
              </a:rPr>
              <a:t>As mentioned before, the use of the word “catholic” refers to the “whole” or “universal” Christian religion. The bible clearly present the doctrine of the Trinity, therefore those faithful to the Word of God must accept this doctrine that states there is one God </a:t>
            </a:r>
            <a:endParaRPr lang="en-US" sz="2800" dirty="0">
              <a:latin typeface="Times New Roman" panose="02020603050405020304" pitchFamily="18" charset="0"/>
              <a:ea typeface="Calibri" panose="020F0502020204030204" pitchFamily="34" charset="0"/>
            </a:endParaRPr>
          </a:p>
          <a:p>
            <a:pPr algn="ctr">
              <a:lnSpc>
                <a:spcPct val="107000"/>
              </a:lnSpc>
            </a:pPr>
            <a:r>
              <a:rPr lang="en-US" sz="2800" kern="100" dirty="0">
                <a:latin typeface="Aptos"/>
                <a:ea typeface="Aptos"/>
              </a:rPr>
              <a:t>and three distinct persons exists as one God.</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28212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4695"/>
            <a:ext cx="8999621" cy="6019918"/>
          </a:xfrm>
          <a:prstGeom prst="rect">
            <a:avLst/>
          </a:prstGeom>
          <a:noFill/>
        </p:spPr>
        <p:txBody>
          <a:bodyPr wrap="square" rtlCol="0">
            <a:spAutoFit/>
          </a:bodyPr>
          <a:lstStyle/>
          <a:p>
            <a:pPr algn="ctr">
              <a:lnSpc>
                <a:spcPct val="107000"/>
              </a:lnSpc>
            </a:pPr>
            <a:r>
              <a:rPr lang="en-US" sz="2400" b="1" i="1" kern="100" dirty="0">
                <a:latin typeface="Aptos"/>
                <a:ea typeface="Aptos"/>
              </a:rPr>
              <a:t>14) The Father was neither made nor created nor begotten; the Son was neither made nor created, but was alone begotten of the Father; the Spirit was neither made nor created, </a:t>
            </a:r>
            <a:r>
              <a:rPr lang="en-US" sz="2400" b="1" i="1" kern="100" dirty="0" smtClean="0">
                <a:latin typeface="Aptos"/>
                <a:ea typeface="Aptos"/>
              </a:rPr>
              <a:t>but </a:t>
            </a:r>
            <a:r>
              <a:rPr lang="en-US" sz="2400" b="1" i="1" kern="100" dirty="0">
                <a:latin typeface="Aptos"/>
                <a:ea typeface="Aptos"/>
              </a:rPr>
              <a:t>is proceeding from the Father and the Son.</a:t>
            </a:r>
            <a:r>
              <a:rPr lang="en-US" sz="2400" kern="100" dirty="0">
                <a:latin typeface="Aptos"/>
                <a:ea typeface="Aptos"/>
              </a:rPr>
              <a:t>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a:ea typeface="Aptos"/>
              </a:rPr>
              <a:t>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a:ea typeface="Aptos"/>
              </a:rPr>
              <a:t>The Triune-God is the Creator of all things therefore He cannot be created. The persons of the Godhead are therefore uncreated yet each maintains a certain distinctiveness of their eternality. </a:t>
            </a:r>
            <a:r>
              <a:rPr lang="en-US" sz="2400" kern="100" dirty="0" smtClean="0">
                <a:latin typeface="Aptos"/>
                <a:ea typeface="Aptos"/>
              </a:rPr>
              <a:t>This </a:t>
            </a:r>
            <a:r>
              <a:rPr lang="en-US" sz="2400" kern="100" dirty="0">
                <a:latin typeface="Aptos"/>
                <a:ea typeface="Aptos"/>
              </a:rPr>
              <a:t>sentence addresses the relational order of the Godhead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a:ea typeface="Aptos"/>
              </a:rPr>
              <a:t>while still affirming the ontological or essential unity</a:t>
            </a:r>
            <a:r>
              <a:rPr lang="en-US" sz="2400" kern="100" dirty="0" smtClean="0">
                <a:latin typeface="Aptos"/>
                <a:ea typeface="Aptos"/>
              </a:rPr>
              <a:t>.</a:t>
            </a:r>
          </a:p>
          <a:p>
            <a:pPr algn="ctr">
              <a:lnSpc>
                <a:spcPct val="107000"/>
              </a:lnSpc>
            </a:pPr>
            <a:r>
              <a:rPr lang="en-US" sz="2400" kern="100" dirty="0">
                <a:latin typeface="Aptos"/>
                <a:ea typeface="Aptos"/>
              </a:rPr>
              <a:t>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a:ea typeface="Aptos"/>
              </a:rPr>
              <a:t>(Genesis 1:1;  Deuteronomy 33:27;  Job 38:4;  Isaiah 9:6;  </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a:ea typeface="Aptos"/>
              </a:rPr>
              <a:t>John 1:14,18;  3:16,18;  5:26; 14:26; 15:26; 16:7;</a:t>
            </a:r>
            <a:endParaRPr lang="en-US" sz="2400" dirty="0">
              <a:latin typeface="Times New Roman" panose="02020603050405020304" pitchFamily="18" charset="0"/>
              <a:ea typeface="Calibri" panose="020F0502020204030204" pitchFamily="34" charset="0"/>
            </a:endParaRPr>
          </a:p>
          <a:p>
            <a:pPr algn="ctr">
              <a:lnSpc>
                <a:spcPct val="107000"/>
              </a:lnSpc>
            </a:pPr>
            <a:r>
              <a:rPr lang="en-US" sz="2400" kern="100" dirty="0">
                <a:latin typeface="Aptos"/>
                <a:ea typeface="Aptos"/>
              </a:rPr>
              <a:t>  1 Corinthians 8:6;  Ephesians 3:9;  Colossians 1:16–17; </a:t>
            </a:r>
            <a:r>
              <a:rPr lang="en-US" sz="2400" kern="100" dirty="0" smtClean="0">
                <a:latin typeface="Aptos"/>
                <a:ea typeface="Aptos"/>
              </a:rPr>
              <a:t>                       </a:t>
            </a:r>
            <a:r>
              <a:rPr lang="en-US" sz="2400" kern="100" dirty="0">
                <a:latin typeface="Aptos"/>
                <a:ea typeface="Aptos"/>
              </a:rPr>
              <a:t>1 John 5:20;  Revelation 4:11)</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955765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121274E-EE65-9089-9787-11F24EA21E97}"/>
              </a:ext>
            </a:extLst>
          </p:cNvPr>
          <p:cNvSpPr txBox="1"/>
          <p:nvPr/>
        </p:nvSpPr>
        <p:spPr>
          <a:xfrm>
            <a:off x="363186" y="435656"/>
            <a:ext cx="8576277" cy="5837239"/>
          </a:xfrm>
          <a:prstGeom prst="rect">
            <a:avLst/>
          </a:prstGeom>
          <a:noFill/>
        </p:spPr>
        <p:txBody>
          <a:bodyPr wrap="square" rtlCol="0">
            <a:spAutoFit/>
          </a:bodyPr>
          <a:lstStyle/>
          <a:p>
            <a:pPr marL="0" marR="0" algn="ctr">
              <a:lnSpc>
                <a:spcPct val="107000"/>
              </a:lnSpc>
              <a:spcAft>
                <a:spcPts val="800"/>
              </a:spcAft>
              <a:buNone/>
            </a:pPr>
            <a:r>
              <a:rPr lang="en-US" b="1" dirty="0">
                <a:effectLst/>
                <a:latin typeface="Arial" panose="020B0604020202020204" pitchFamily="34" charset="0"/>
                <a:ea typeface="Times New Roman" panose="02020603050405020304" pitchFamily="18" charset="0"/>
              </a:rPr>
              <a:t>The Large Catechism</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b="1" i="1" u="sng" dirty="0">
                <a:effectLst/>
                <a:latin typeface="Arial" panose="020B0604020202020204" pitchFamily="34" charset="0"/>
                <a:ea typeface="Times New Roman" panose="02020603050405020304" pitchFamily="18" charset="0"/>
              </a:rPr>
              <a:t>PART 1 THE FIRST COMMANDMENT</a:t>
            </a:r>
            <a:r>
              <a:rPr lang="en-US" i="1" dirty="0">
                <a:effectLst/>
                <a:latin typeface="Arial" panose="020B0604020202020204" pitchFamily="34" charset="0"/>
                <a:ea typeface="Times New Roman" panose="02020603050405020304" pitchFamily="18" charset="0"/>
              </a:rPr>
              <a:t> Note: Luther spends more time on the First Commandment than on any other portion of the catechism, explaining how essential it is to know, trust, and believe in </a:t>
            </a:r>
            <a:r>
              <a:rPr lang="en-US" b="1" i="1" dirty="0">
                <a:effectLst/>
                <a:latin typeface="Arial" panose="020B0604020202020204" pitchFamily="34" charset="0"/>
                <a:ea typeface="Times New Roman" panose="02020603050405020304" pitchFamily="18" charset="0"/>
              </a:rPr>
              <a:t>the true God</a:t>
            </a:r>
            <a:r>
              <a:rPr lang="en-US" i="1" dirty="0">
                <a:effectLst/>
                <a:latin typeface="Arial" panose="020B0604020202020204" pitchFamily="34" charset="0"/>
                <a:ea typeface="Times New Roman" panose="02020603050405020304" pitchFamily="18" charset="0"/>
              </a:rPr>
              <a:t> and to let nothing take His place. Luther was convinced that where this commandment was being kept, all other commandments would follow. A right relationship with </a:t>
            </a:r>
            <a:r>
              <a:rPr lang="en-US" b="1" i="1" dirty="0">
                <a:effectLst/>
                <a:latin typeface="Arial" panose="020B0604020202020204" pitchFamily="34" charset="0"/>
                <a:ea typeface="Times New Roman" panose="02020603050405020304" pitchFamily="18" charset="0"/>
              </a:rPr>
              <a:t>God </a:t>
            </a:r>
            <a:r>
              <a:rPr lang="en-US" i="1" dirty="0">
                <a:effectLst/>
                <a:latin typeface="Arial" panose="020B0604020202020204" pitchFamily="34" charset="0"/>
                <a:ea typeface="Times New Roman" panose="02020603050405020304" pitchFamily="18" charset="0"/>
              </a:rPr>
              <a:t>produces right relationships with fellow human beings. You shall have no other gods.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dirty="0">
                <a:effectLst/>
                <a:latin typeface="Arial" panose="020B0604020202020204" pitchFamily="34" charset="0"/>
                <a:ea typeface="Times New Roman" panose="02020603050405020304" pitchFamily="18" charset="0"/>
              </a:rPr>
              <a:t>[1] What this means: You shall have Me alone as </a:t>
            </a:r>
            <a:r>
              <a:rPr lang="en-US" b="1" dirty="0">
                <a:effectLst/>
                <a:latin typeface="Arial" panose="020B0604020202020204" pitchFamily="34" charset="0"/>
                <a:ea typeface="Times New Roman" panose="02020603050405020304" pitchFamily="18" charset="0"/>
              </a:rPr>
              <a:t>your God.</a:t>
            </a:r>
            <a:r>
              <a:rPr lang="en-US" dirty="0">
                <a:effectLst/>
                <a:latin typeface="Arial" panose="020B0604020202020204" pitchFamily="34" charset="0"/>
                <a:ea typeface="Times New Roman" panose="02020603050405020304" pitchFamily="18" charset="0"/>
              </a:rPr>
              <a:t> What is the meaning of this, and how is it to be understood? What does it mean to have a god? Or, what is </a:t>
            </a:r>
            <a:r>
              <a:rPr lang="en-US" b="1" dirty="0">
                <a:effectLst/>
                <a:latin typeface="Arial" panose="020B0604020202020204" pitchFamily="34" charset="0"/>
                <a:ea typeface="Times New Roman" panose="02020603050405020304" pitchFamily="18" charset="0"/>
              </a:rPr>
              <a:t>God?</a:t>
            </a:r>
            <a:r>
              <a:rPr lang="en-US" dirty="0">
                <a:effectLst/>
                <a:latin typeface="Arial" panose="020B0604020202020204" pitchFamily="34" charset="0"/>
                <a:ea typeface="Times New Roman" panose="02020603050405020304" pitchFamily="18" charset="0"/>
              </a:rPr>
              <a:t> </a:t>
            </a:r>
            <a:endParaRPr lang="en-US" dirty="0" smtClean="0">
              <a:effectLst/>
              <a:latin typeface="Arial" panose="020B0604020202020204" pitchFamily="34" charset="0"/>
              <a:ea typeface="Times New Roman" panose="02020603050405020304" pitchFamily="18" charset="0"/>
            </a:endParaRPr>
          </a:p>
          <a:p>
            <a:pPr marL="0" marR="0" algn="ctr">
              <a:lnSpc>
                <a:spcPct val="107000"/>
              </a:lnSpc>
              <a:spcAft>
                <a:spcPts val="800"/>
              </a:spcAft>
              <a:buNone/>
            </a:pPr>
            <a:r>
              <a:rPr lang="en-US" dirty="0" smtClean="0">
                <a:effectLst/>
                <a:latin typeface="Arial" panose="020B0604020202020204" pitchFamily="34" charset="0"/>
                <a:ea typeface="Times New Roman" panose="02020603050405020304" pitchFamily="18" charset="0"/>
              </a:rPr>
              <a:t>[</a:t>
            </a:r>
            <a:r>
              <a:rPr lang="en-US" dirty="0">
                <a:effectLst/>
                <a:latin typeface="Arial" panose="020B0604020202020204" pitchFamily="34" charset="0"/>
                <a:ea typeface="Times New Roman" panose="02020603050405020304" pitchFamily="18" charset="0"/>
              </a:rPr>
              <a:t>2] Answer: A god means that from which we are to expect all good and in which we are to take refuge in all distress. So, to have </a:t>
            </a:r>
            <a:r>
              <a:rPr lang="en-US" b="1" dirty="0">
                <a:effectLst/>
                <a:latin typeface="Arial" panose="020B0604020202020204" pitchFamily="34" charset="0"/>
                <a:ea typeface="Times New Roman" panose="02020603050405020304" pitchFamily="18" charset="0"/>
              </a:rPr>
              <a:t>a God</a:t>
            </a:r>
            <a:r>
              <a:rPr lang="en-US" dirty="0">
                <a:effectLst/>
                <a:latin typeface="Arial" panose="020B0604020202020204" pitchFamily="34" charset="0"/>
                <a:ea typeface="Times New Roman" panose="02020603050405020304" pitchFamily="18" charset="0"/>
              </a:rPr>
              <a:t> is nothing other than trusting and believing Him with the heart. I have often said that the confidence and faith of the heart alone make both</a:t>
            </a:r>
            <a:r>
              <a:rPr lang="en-US" b="1" dirty="0">
                <a:effectLst/>
                <a:latin typeface="Arial" panose="020B0604020202020204" pitchFamily="34" charset="0"/>
                <a:ea typeface="Times New Roman" panose="02020603050405020304" pitchFamily="18" charset="0"/>
              </a:rPr>
              <a:t> God</a:t>
            </a:r>
            <a:r>
              <a:rPr lang="en-US" dirty="0">
                <a:effectLst/>
                <a:latin typeface="Arial" panose="020B0604020202020204" pitchFamily="34" charset="0"/>
                <a:ea typeface="Times New Roman" panose="02020603050405020304" pitchFamily="18" charset="0"/>
              </a:rPr>
              <a:t> and an idol</a:t>
            </a:r>
            <a:r>
              <a:rPr lang="en-US" dirty="0" smtClean="0">
                <a:effectLst/>
                <a:latin typeface="Arial" panose="020B0604020202020204" pitchFamily="34" charset="0"/>
                <a:ea typeface="Times New Roman" panose="02020603050405020304" pitchFamily="18" charset="0"/>
              </a:rPr>
              <a:t>.</a:t>
            </a:r>
          </a:p>
          <a:p>
            <a:pPr marL="0" marR="0" algn="ctr">
              <a:lnSpc>
                <a:spcPct val="107000"/>
              </a:lnSpc>
              <a:spcAft>
                <a:spcPts val="800"/>
              </a:spcAft>
              <a:buNone/>
            </a:pPr>
            <a:r>
              <a:rPr lang="en-US" dirty="0" smtClean="0">
                <a:effectLst/>
                <a:latin typeface="Arial" panose="020B0604020202020204" pitchFamily="34" charset="0"/>
                <a:ea typeface="Times New Roman" panose="02020603050405020304" pitchFamily="18" charset="0"/>
              </a:rPr>
              <a:t> </a:t>
            </a:r>
            <a:r>
              <a:rPr lang="en-US" dirty="0">
                <a:effectLst/>
                <a:latin typeface="Arial" panose="020B0604020202020204" pitchFamily="34" charset="0"/>
                <a:ea typeface="Times New Roman" panose="02020603050405020304" pitchFamily="18" charset="0"/>
              </a:rPr>
              <a:t>[3] If your faith and trust is right, then your god is also true. On the other hand, if your trust is false and wrong, then you do not have </a:t>
            </a:r>
            <a:r>
              <a:rPr lang="en-US" b="1" dirty="0">
                <a:effectLst/>
                <a:latin typeface="Arial" panose="020B0604020202020204" pitchFamily="34" charset="0"/>
                <a:ea typeface="Times New Roman" panose="02020603050405020304" pitchFamily="18" charset="0"/>
              </a:rPr>
              <a:t>the true God</a:t>
            </a:r>
            <a:r>
              <a:rPr lang="en-US" dirty="0">
                <a:effectLst/>
                <a:latin typeface="Arial" panose="020B0604020202020204" pitchFamily="34" charset="0"/>
                <a:ea typeface="Times New Roman" panose="02020603050405020304" pitchFamily="18" charset="0"/>
              </a:rPr>
              <a:t>. For these two belong together, faith and </a:t>
            </a:r>
            <a:r>
              <a:rPr lang="en-US" b="1" dirty="0">
                <a:effectLst/>
                <a:latin typeface="Arial" panose="020B0604020202020204" pitchFamily="34" charset="0"/>
                <a:ea typeface="Times New Roman" panose="02020603050405020304" pitchFamily="18" charset="0"/>
              </a:rPr>
              <a:t>God </a:t>
            </a:r>
            <a:r>
              <a:rPr lang="en-US" dirty="0">
                <a:effectLst/>
                <a:latin typeface="Arial" panose="020B0604020202020204" pitchFamily="34" charset="0"/>
                <a:ea typeface="Times New Roman" panose="02020603050405020304" pitchFamily="18" charset="0"/>
              </a:rPr>
              <a:t>[Hebrews 11: 6]. Now, I say that whatever you set your heart on and put your trust in is truly your god.</a:t>
            </a:r>
            <a:endParaRPr lang="en-US"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21981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96286F-5A3C-C961-D9F1-0A41B4B19009}"/>
              </a:ext>
            </a:extLst>
          </p:cNvPr>
          <p:cNvSpPr txBox="1"/>
          <p:nvPr/>
        </p:nvSpPr>
        <p:spPr>
          <a:xfrm>
            <a:off x="96253" y="317018"/>
            <a:ext cx="9047747" cy="6244273"/>
          </a:xfrm>
          <a:prstGeom prst="rect">
            <a:avLst/>
          </a:prstGeom>
          <a:noFill/>
        </p:spPr>
        <p:txBody>
          <a:bodyPr wrap="square" rtlCol="0">
            <a:spAutoFit/>
          </a:bodyPr>
          <a:lstStyle/>
          <a:p>
            <a:pPr marL="0" marR="0" algn="ctr">
              <a:lnSpc>
                <a:spcPct val="107000"/>
              </a:lnSpc>
              <a:spcAft>
                <a:spcPts val="800"/>
              </a:spcAft>
              <a:buNone/>
            </a:pPr>
            <a:r>
              <a:rPr lang="en-US" sz="1500" dirty="0">
                <a:effectLst/>
                <a:latin typeface="Arial" panose="020B0604020202020204" pitchFamily="34" charset="0"/>
                <a:ea typeface="Times New Roman" panose="02020603050405020304" pitchFamily="18" charset="0"/>
              </a:rPr>
              <a:t> [4] The purpose of this commandment is to require true faith and trust of the heart, which settles upon </a:t>
            </a:r>
            <a:r>
              <a:rPr lang="en-US" sz="1500" b="1" dirty="0">
                <a:effectLst/>
                <a:latin typeface="Arial" panose="020B0604020202020204" pitchFamily="34" charset="0"/>
                <a:ea typeface="Times New Roman" panose="02020603050405020304" pitchFamily="18" charset="0"/>
              </a:rPr>
              <a:t>the only true God </a:t>
            </a:r>
            <a:r>
              <a:rPr lang="en-US" sz="1500" dirty="0">
                <a:effectLst/>
                <a:latin typeface="Arial" panose="020B0604020202020204" pitchFamily="34" charset="0"/>
                <a:ea typeface="Times New Roman" panose="02020603050405020304" pitchFamily="18" charset="0"/>
              </a:rPr>
              <a:t>and clings to Him alone. It is like saying, “See to it that you let Me alone be </a:t>
            </a:r>
            <a:r>
              <a:rPr lang="en-US" sz="1500" b="1" dirty="0">
                <a:effectLst/>
                <a:latin typeface="Arial" panose="020B0604020202020204" pitchFamily="34" charset="0"/>
                <a:ea typeface="Times New Roman" panose="02020603050405020304" pitchFamily="18" charset="0"/>
              </a:rPr>
              <a:t>your God,</a:t>
            </a:r>
            <a:r>
              <a:rPr lang="en-US" sz="1500" dirty="0">
                <a:effectLst/>
                <a:latin typeface="Arial" panose="020B0604020202020204" pitchFamily="34" charset="0"/>
                <a:ea typeface="Times New Roman" panose="02020603050405020304" pitchFamily="18" charset="0"/>
              </a:rPr>
              <a:t> and never seek another.” In other words, “Whatever you lack of good things, expect it from Me. Look to Me for it. And whenever you suffer misfortune and distress, crawl and cling to Me. I, yes, I, will give you enough and help you out of every need. Only do not let your heart cleave to or rest on any other.” </a:t>
            </a:r>
            <a:endParaRPr lang="en-US" sz="1500" dirty="0" smtClean="0">
              <a:effectLst/>
              <a:latin typeface="Arial" panose="020B0604020202020204" pitchFamily="34" charset="0"/>
              <a:ea typeface="Times New Roman" panose="02020603050405020304" pitchFamily="18" charset="0"/>
            </a:endParaRPr>
          </a:p>
          <a:p>
            <a:pPr marL="0" marR="0" algn="ctr">
              <a:lnSpc>
                <a:spcPct val="107000"/>
              </a:lnSpc>
              <a:spcAft>
                <a:spcPts val="800"/>
              </a:spcAft>
              <a:buNone/>
            </a:pPr>
            <a:r>
              <a:rPr lang="en-US" sz="1500" dirty="0" smtClean="0">
                <a:effectLst/>
                <a:latin typeface="Arial" panose="020B0604020202020204" pitchFamily="34" charset="0"/>
                <a:ea typeface="Times New Roman" panose="02020603050405020304" pitchFamily="18" charset="0"/>
              </a:rPr>
              <a:t>[</a:t>
            </a:r>
            <a:r>
              <a:rPr lang="en-US" sz="1500" dirty="0">
                <a:effectLst/>
                <a:latin typeface="Arial" panose="020B0604020202020204" pitchFamily="34" charset="0"/>
                <a:ea typeface="Times New Roman" panose="02020603050405020304" pitchFamily="18" charset="0"/>
              </a:rPr>
              <a:t>5] This point I must unfold more clearly. It may be understood and seen through ordinary, counterexamples. Many a person thinks that he has </a:t>
            </a:r>
            <a:r>
              <a:rPr lang="en-US" sz="1500" b="1" dirty="0">
                <a:effectLst/>
                <a:latin typeface="Arial" panose="020B0604020202020204" pitchFamily="34" charset="0"/>
                <a:ea typeface="Times New Roman" panose="02020603050405020304" pitchFamily="18" charset="0"/>
              </a:rPr>
              <a:t>God </a:t>
            </a:r>
            <a:r>
              <a:rPr lang="en-US" sz="1500" dirty="0">
                <a:effectLst/>
                <a:latin typeface="Arial" panose="020B0604020202020204" pitchFamily="34" charset="0"/>
                <a:ea typeface="Times New Roman" panose="02020603050405020304" pitchFamily="18" charset="0"/>
              </a:rPr>
              <a:t>and everything in abundance when he has money and possessions. He trusts in them and boasts about them with such firmness and assurance as to care for no one</a:t>
            </a:r>
            <a:r>
              <a:rPr lang="en-US" sz="1500" dirty="0" smtClean="0">
                <a:effectLst/>
                <a:latin typeface="Arial" panose="020B0604020202020204" pitchFamily="34" charset="0"/>
                <a:ea typeface="Times New Roman" panose="02020603050405020304" pitchFamily="18" charset="0"/>
              </a:rPr>
              <a:t>.</a:t>
            </a:r>
          </a:p>
          <a:p>
            <a:pPr marL="0" marR="0" algn="ctr">
              <a:lnSpc>
                <a:spcPct val="107000"/>
              </a:lnSpc>
              <a:spcAft>
                <a:spcPts val="800"/>
              </a:spcAft>
              <a:buNone/>
            </a:pPr>
            <a:r>
              <a:rPr lang="en-US" sz="1500" dirty="0" smtClean="0">
                <a:effectLst/>
                <a:latin typeface="Arial" panose="020B0604020202020204" pitchFamily="34" charset="0"/>
                <a:ea typeface="Times New Roman" panose="02020603050405020304" pitchFamily="18" charset="0"/>
              </a:rPr>
              <a:t> </a:t>
            </a:r>
            <a:r>
              <a:rPr lang="en-US" sz="1500" dirty="0">
                <a:effectLst/>
                <a:latin typeface="Arial" panose="020B0604020202020204" pitchFamily="34" charset="0"/>
                <a:ea typeface="Times New Roman" panose="02020603050405020304" pitchFamily="18" charset="0"/>
              </a:rPr>
              <a:t>[6] Such a person has a god by the name of “Mammon” (i.e., money and possessions; [Matthew 6: 24]), on which he sets all his heart. </a:t>
            </a:r>
            <a:endParaRPr lang="en-US" sz="1500" dirty="0" smtClean="0">
              <a:effectLst/>
              <a:latin typeface="Arial" panose="020B0604020202020204" pitchFamily="34" charset="0"/>
              <a:ea typeface="Times New Roman" panose="02020603050405020304" pitchFamily="18" charset="0"/>
            </a:endParaRPr>
          </a:p>
          <a:p>
            <a:pPr marL="0" marR="0" algn="ctr">
              <a:lnSpc>
                <a:spcPct val="107000"/>
              </a:lnSpc>
              <a:spcAft>
                <a:spcPts val="800"/>
              </a:spcAft>
              <a:buNone/>
            </a:pPr>
            <a:r>
              <a:rPr lang="en-US" sz="1500" dirty="0" smtClean="0">
                <a:effectLst/>
                <a:latin typeface="Arial" panose="020B0604020202020204" pitchFamily="34" charset="0"/>
                <a:ea typeface="Times New Roman" panose="02020603050405020304" pitchFamily="18" charset="0"/>
              </a:rPr>
              <a:t> </a:t>
            </a:r>
            <a:r>
              <a:rPr lang="en-US" sz="1500" dirty="0">
                <a:effectLst/>
                <a:latin typeface="Arial" panose="020B0604020202020204" pitchFamily="34" charset="0"/>
                <a:ea typeface="Times New Roman" panose="02020603050405020304" pitchFamily="18" charset="0"/>
              </a:rPr>
              <a:t>[7] This is the most common idol on earth. He who has money and possessions feels secure [Luke 12: 16– 21] and is joyful and undismayed as though he were sitting in the midst of Paradise.</a:t>
            </a:r>
            <a:endParaRPr lang="en-US" sz="15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500" dirty="0">
                <a:effectLst/>
                <a:latin typeface="Arial" panose="020B0604020202020204" pitchFamily="34" charset="0"/>
                <a:ea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500" dirty="0">
                <a:effectLst/>
                <a:latin typeface="Arial" panose="020B0604020202020204" pitchFamily="34" charset="0"/>
                <a:ea typeface="Times New Roman" panose="02020603050405020304" pitchFamily="18" charset="0"/>
              </a:rPr>
              <a:t> [8] On the other hand, he who has no money doubts and is despondent, as though he knew of no </a:t>
            </a:r>
            <a:r>
              <a:rPr lang="en-US" sz="1500" b="1" dirty="0">
                <a:effectLst/>
                <a:latin typeface="Arial" panose="020B0604020202020204" pitchFamily="34" charset="0"/>
                <a:ea typeface="Times New Roman" panose="02020603050405020304" pitchFamily="18" charset="0"/>
              </a:rPr>
              <a:t>God.</a:t>
            </a:r>
            <a:r>
              <a:rPr lang="en-US" sz="1500" dirty="0">
                <a:effectLst/>
                <a:latin typeface="Arial" panose="020B0604020202020204" pitchFamily="34" charset="0"/>
                <a:ea typeface="Times New Roman" panose="02020603050405020304" pitchFamily="18" charset="0"/>
              </a:rPr>
              <a:t> </a:t>
            </a:r>
            <a:endParaRPr lang="en-US" sz="1500" dirty="0" smtClean="0">
              <a:effectLst/>
              <a:latin typeface="Arial" panose="020B0604020202020204" pitchFamily="34" charset="0"/>
              <a:ea typeface="Times New Roman" panose="02020603050405020304" pitchFamily="18" charset="0"/>
            </a:endParaRPr>
          </a:p>
          <a:p>
            <a:pPr marL="0" marR="0" algn="ctr">
              <a:lnSpc>
                <a:spcPct val="107000"/>
              </a:lnSpc>
              <a:spcAft>
                <a:spcPts val="800"/>
              </a:spcAft>
              <a:buNone/>
            </a:pPr>
            <a:r>
              <a:rPr lang="en-US" sz="1500" dirty="0" smtClean="0">
                <a:effectLst/>
                <a:latin typeface="Arial" panose="020B0604020202020204" pitchFamily="34" charset="0"/>
                <a:ea typeface="Times New Roman" panose="02020603050405020304" pitchFamily="18" charset="0"/>
              </a:rPr>
              <a:t>[</a:t>
            </a:r>
            <a:r>
              <a:rPr lang="en-US" sz="1500" dirty="0">
                <a:effectLst/>
                <a:latin typeface="Arial" panose="020B0604020202020204" pitchFamily="34" charset="0"/>
                <a:ea typeface="Times New Roman" panose="02020603050405020304" pitchFamily="18" charset="0"/>
              </a:rPr>
              <a:t>9] For very few people can be found who are of good cheer and who neither mourn nor complain if they lack Mammon. This care and desire for money sticks and clings to our nature, right up to the grave</a:t>
            </a:r>
            <a:r>
              <a:rPr lang="en-US" sz="1500" dirty="0" smtClean="0">
                <a:effectLst/>
                <a:latin typeface="Arial" panose="020B0604020202020204" pitchFamily="34" charset="0"/>
                <a:ea typeface="Times New Roman" panose="02020603050405020304" pitchFamily="18" charset="0"/>
              </a:rPr>
              <a:t>.</a:t>
            </a:r>
          </a:p>
          <a:p>
            <a:pPr marL="0" marR="0" algn="ctr">
              <a:lnSpc>
                <a:spcPct val="107000"/>
              </a:lnSpc>
              <a:spcAft>
                <a:spcPts val="800"/>
              </a:spcAft>
              <a:buNone/>
            </a:pPr>
            <a:r>
              <a:rPr lang="en-US" sz="1500" dirty="0" smtClean="0">
                <a:effectLst/>
                <a:latin typeface="Arial" panose="020B0604020202020204" pitchFamily="34" charset="0"/>
                <a:ea typeface="Times New Roman" panose="02020603050405020304" pitchFamily="18" charset="0"/>
              </a:rPr>
              <a:t> </a:t>
            </a:r>
            <a:r>
              <a:rPr lang="en-US" sz="1500" dirty="0">
                <a:effectLst/>
                <a:latin typeface="Arial" panose="020B0604020202020204" pitchFamily="34" charset="0"/>
                <a:ea typeface="Times New Roman" panose="02020603050405020304" pitchFamily="18" charset="0"/>
              </a:rPr>
              <a:t>[10] So, too, whoever trusts and boasts that he has great skill, prudence, power, favor, friendship, and honor also has a god. But it is not </a:t>
            </a:r>
            <a:r>
              <a:rPr lang="en-US" sz="1500" b="1" dirty="0">
                <a:effectLst/>
                <a:latin typeface="Arial" panose="020B0604020202020204" pitchFamily="34" charset="0"/>
                <a:ea typeface="Times New Roman" panose="02020603050405020304" pitchFamily="18" charset="0"/>
              </a:rPr>
              <a:t>the true and only God.</a:t>
            </a:r>
            <a:r>
              <a:rPr lang="en-US" sz="1500" dirty="0">
                <a:effectLst/>
                <a:latin typeface="Arial" panose="020B0604020202020204" pitchFamily="34" charset="0"/>
                <a:ea typeface="Times New Roman" panose="02020603050405020304" pitchFamily="18" charset="0"/>
              </a:rPr>
              <a:t> This truth reappears when you notice how arrogant, secure, and proud people are because of such possessions, and how despondent they are when the possessions no longer exist or are withdrawn. Therefore, I repeat that the chief explanation of this point is that to “have a god” is to have something in which the heart entirely trusts. </a:t>
            </a:r>
            <a:endParaRPr lang="en-US" sz="15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67433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s://isaiah504blues.com/wp-content/uploads/2017/06/img_0146.gif?w=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60" y="725071"/>
            <a:ext cx="7103649" cy="51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858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1400" y="114300"/>
            <a:ext cx="4673600" cy="6636512"/>
          </a:xfrm>
          <a:prstGeom prst="rect">
            <a:avLst/>
          </a:prstGeom>
        </p:spPr>
      </p:pic>
    </p:spTree>
    <p:extLst>
      <p:ext uri="{BB962C8B-B14F-4D97-AF65-F5344CB8AC3E}">
        <p14:creationId xmlns:p14="http://schemas.microsoft.com/office/powerpoint/2010/main" val="4066505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849" y="1060450"/>
            <a:ext cx="7852019" cy="4083050"/>
          </a:xfrm>
          <a:prstGeom prst="rect">
            <a:avLst/>
          </a:prstGeom>
        </p:spPr>
      </p:pic>
    </p:spTree>
    <p:extLst>
      <p:ext uri="{BB962C8B-B14F-4D97-AF65-F5344CB8AC3E}">
        <p14:creationId xmlns:p14="http://schemas.microsoft.com/office/powerpoint/2010/main" val="835093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389</TotalTime>
  <Words>648</Words>
  <Application>Microsoft Office PowerPoint</Application>
  <PresentationFormat>On-screen Show (4:3)</PresentationFormat>
  <Paragraphs>60</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 Unicode MS</vt:lpstr>
      <vt:lpstr>Aptos</vt:lpstr>
      <vt:lpstr>Arial</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100</cp:revision>
  <dcterms:created xsi:type="dcterms:W3CDTF">2016-02-18T03:34:46Z</dcterms:created>
  <dcterms:modified xsi:type="dcterms:W3CDTF">2025-11-15T18:20:50Z</dcterms:modified>
</cp:coreProperties>
</file>