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293" r:id="rId3"/>
    <p:sldId id="256" r:id="rId4"/>
    <p:sldId id="291" r:id="rId5"/>
    <p:sldId id="257" r:id="rId6"/>
    <p:sldId id="259" r:id="rId7"/>
    <p:sldId id="319" r:id="rId8"/>
    <p:sldId id="309" r:id="rId9"/>
    <p:sldId id="310" r:id="rId10"/>
    <p:sldId id="311" r:id="rId11"/>
    <p:sldId id="297" r:id="rId12"/>
    <p:sldId id="301" r:id="rId13"/>
    <p:sldId id="302" r:id="rId14"/>
    <p:sldId id="308" r:id="rId15"/>
    <p:sldId id="320" r:id="rId16"/>
    <p:sldId id="322" r:id="rId17"/>
    <p:sldId id="313" r:id="rId18"/>
    <p:sldId id="315" r:id="rId19"/>
    <p:sldId id="316" r:id="rId20"/>
    <p:sldId id="318" r:id="rId21"/>
    <p:sldId id="321" r:id="rId22"/>
    <p:sldId id="323" r:id="rId23"/>
    <p:sldId id="324" r:id="rId24"/>
    <p:sldId id="325" r:id="rId25"/>
    <p:sldId id="32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7EF880-794E-4CA2-9B32-3770938225FB}" v="5" dt="2025-10-24T14:20:42.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0" d="100"/>
          <a:sy n="60" d="100"/>
        </p:scale>
        <p:origin x="1488"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24DE5318-2282-4025-9B3C-92729FF8A7BA}"/>
    <pc:docChg chg="custSel addSld delSld modSld">
      <pc:chgData name="David Nehrenz" userId="491cf678-319b-4c35-abbe-fee1955a26b5" providerId="ADAL" clId="{24DE5318-2282-4025-9B3C-92729FF8A7BA}" dt="2025-10-24T14:24:30.379" v="415" actId="20577"/>
      <pc:docMkLst>
        <pc:docMk/>
      </pc:docMkLst>
      <pc:sldChg chg="modSp mod">
        <pc:chgData name="David Nehrenz" userId="491cf678-319b-4c35-abbe-fee1955a26b5" providerId="ADAL" clId="{24DE5318-2282-4025-9B3C-92729FF8A7BA}" dt="2025-10-24T14:23:06.082" v="166" actId="20577"/>
        <pc:sldMkLst>
          <pc:docMk/>
          <pc:sldMk cId="3002449140" sldId="274"/>
        </pc:sldMkLst>
        <pc:spChg chg="mod">
          <ac:chgData name="David Nehrenz" userId="491cf678-319b-4c35-abbe-fee1955a26b5" providerId="ADAL" clId="{24DE5318-2282-4025-9B3C-92729FF8A7BA}" dt="2025-10-24T14:23:06.082" v="166" actId="20577"/>
          <ac:spMkLst>
            <pc:docMk/>
            <pc:sldMk cId="3002449140" sldId="274"/>
            <ac:spMk id="4" creationId="{419D80B1-376D-D77D-C9C5-8ADE829D4B12}"/>
          </ac:spMkLst>
        </pc:spChg>
      </pc:sldChg>
      <pc:sldChg chg="modSp del mod">
        <pc:chgData name="David Nehrenz" userId="491cf678-319b-4c35-abbe-fee1955a26b5" providerId="ADAL" clId="{24DE5318-2282-4025-9B3C-92729FF8A7BA}" dt="2025-10-24T14:14:38.428" v="13" actId="47"/>
        <pc:sldMkLst>
          <pc:docMk/>
          <pc:sldMk cId="2137809885" sldId="312"/>
        </pc:sldMkLst>
        <pc:spChg chg="mod">
          <ac:chgData name="David Nehrenz" userId="491cf678-319b-4c35-abbe-fee1955a26b5" providerId="ADAL" clId="{24DE5318-2282-4025-9B3C-92729FF8A7BA}" dt="2025-10-24T14:14:33.152" v="12" actId="6549"/>
          <ac:spMkLst>
            <pc:docMk/>
            <pc:sldMk cId="2137809885" sldId="312"/>
            <ac:spMk id="4" creationId="{00000000-0000-0000-0000-000000000000}"/>
          </ac:spMkLst>
        </pc:spChg>
      </pc:sldChg>
      <pc:sldChg chg="modSp mod">
        <pc:chgData name="David Nehrenz" userId="491cf678-319b-4c35-abbe-fee1955a26b5" providerId="ADAL" clId="{24DE5318-2282-4025-9B3C-92729FF8A7BA}" dt="2025-10-24T14:23:32.275" v="241" actId="20577"/>
        <pc:sldMkLst>
          <pc:docMk/>
          <pc:sldMk cId="787477630" sldId="316"/>
        </pc:sldMkLst>
        <pc:spChg chg="mod">
          <ac:chgData name="David Nehrenz" userId="491cf678-319b-4c35-abbe-fee1955a26b5" providerId="ADAL" clId="{24DE5318-2282-4025-9B3C-92729FF8A7BA}" dt="2025-10-24T14:23:32.275" v="241" actId="20577"/>
          <ac:spMkLst>
            <pc:docMk/>
            <pc:sldMk cId="787477630" sldId="316"/>
            <ac:spMk id="5" creationId="{00000000-0000-0000-0000-000000000000}"/>
          </ac:spMkLst>
        </pc:spChg>
      </pc:sldChg>
      <pc:sldChg chg="del">
        <pc:chgData name="David Nehrenz" userId="491cf678-319b-4c35-abbe-fee1955a26b5" providerId="ADAL" clId="{24DE5318-2282-4025-9B3C-92729FF8A7BA}" dt="2025-10-24T14:15:12.807" v="18" actId="47"/>
        <pc:sldMkLst>
          <pc:docMk/>
          <pc:sldMk cId="4209097592" sldId="317"/>
        </pc:sldMkLst>
      </pc:sldChg>
      <pc:sldChg chg="modSp mod">
        <pc:chgData name="David Nehrenz" userId="491cf678-319b-4c35-abbe-fee1955a26b5" providerId="ADAL" clId="{24DE5318-2282-4025-9B3C-92729FF8A7BA}" dt="2025-10-24T14:24:03.070" v="350" actId="1076"/>
        <pc:sldMkLst>
          <pc:docMk/>
          <pc:sldMk cId="2221670305" sldId="318"/>
        </pc:sldMkLst>
        <pc:spChg chg="mod">
          <ac:chgData name="David Nehrenz" userId="491cf678-319b-4c35-abbe-fee1955a26b5" providerId="ADAL" clId="{24DE5318-2282-4025-9B3C-92729FF8A7BA}" dt="2025-10-24T14:24:03.070" v="350" actId="1076"/>
          <ac:spMkLst>
            <pc:docMk/>
            <pc:sldMk cId="2221670305" sldId="318"/>
            <ac:spMk id="5" creationId="{00000000-0000-0000-0000-000000000000}"/>
          </ac:spMkLst>
        </pc:spChg>
      </pc:sldChg>
      <pc:sldChg chg="modSp mod">
        <pc:chgData name="David Nehrenz" userId="491cf678-319b-4c35-abbe-fee1955a26b5" providerId="ADAL" clId="{24DE5318-2282-4025-9B3C-92729FF8A7BA}" dt="2025-10-24T14:24:30.379" v="415" actId="20577"/>
        <pc:sldMkLst>
          <pc:docMk/>
          <pc:sldMk cId="2953174189" sldId="321"/>
        </pc:sldMkLst>
        <pc:spChg chg="mod">
          <ac:chgData name="David Nehrenz" userId="491cf678-319b-4c35-abbe-fee1955a26b5" providerId="ADAL" clId="{24DE5318-2282-4025-9B3C-92729FF8A7BA}" dt="2025-10-24T14:24:30.379" v="415" actId="20577"/>
          <ac:spMkLst>
            <pc:docMk/>
            <pc:sldMk cId="2953174189" sldId="321"/>
            <ac:spMk id="4" creationId="{D69661AB-368B-24CB-25B4-ED9C4EB89FED}"/>
          </ac:spMkLst>
        </pc:spChg>
      </pc:sldChg>
      <pc:sldChg chg="addSp delSp modSp new mod">
        <pc:chgData name="David Nehrenz" userId="491cf678-319b-4c35-abbe-fee1955a26b5" providerId="ADAL" clId="{24DE5318-2282-4025-9B3C-92729FF8A7BA}" dt="2025-10-24T14:14:16.711" v="11" actId="1076"/>
        <pc:sldMkLst>
          <pc:docMk/>
          <pc:sldMk cId="743326146" sldId="322"/>
        </pc:sldMkLst>
        <pc:spChg chg="del">
          <ac:chgData name="David Nehrenz" userId="491cf678-319b-4c35-abbe-fee1955a26b5" providerId="ADAL" clId="{24DE5318-2282-4025-9B3C-92729FF8A7BA}" dt="2025-10-24T14:12:58.271" v="7" actId="478"/>
          <ac:spMkLst>
            <pc:docMk/>
            <pc:sldMk cId="743326146" sldId="322"/>
            <ac:spMk id="2" creationId="{2D928192-AE25-6A14-6FDE-3A30E465D1F0}"/>
          </ac:spMkLst>
        </pc:spChg>
        <pc:spChg chg="del">
          <ac:chgData name="David Nehrenz" userId="491cf678-319b-4c35-abbe-fee1955a26b5" providerId="ADAL" clId="{24DE5318-2282-4025-9B3C-92729FF8A7BA}" dt="2025-10-24T14:14:07.270" v="8" actId="478"/>
          <ac:spMkLst>
            <pc:docMk/>
            <pc:sldMk cId="743326146" sldId="322"/>
            <ac:spMk id="3" creationId="{486DBABA-6418-0698-4496-F7CE0EEA6186}"/>
          </ac:spMkLst>
        </pc:spChg>
        <pc:picChg chg="add mod">
          <ac:chgData name="David Nehrenz" userId="491cf678-319b-4c35-abbe-fee1955a26b5" providerId="ADAL" clId="{24DE5318-2282-4025-9B3C-92729FF8A7BA}" dt="2025-10-24T14:14:16.711" v="11" actId="1076"/>
          <ac:picMkLst>
            <pc:docMk/>
            <pc:sldMk cId="743326146" sldId="322"/>
            <ac:picMk id="4" creationId="{9806618E-5564-DF51-D029-CF2FBD71C78F}"/>
          </ac:picMkLst>
        </pc:picChg>
      </pc:sldChg>
      <pc:sldChg chg="addSp delSp modSp new mod">
        <pc:chgData name="David Nehrenz" userId="491cf678-319b-4c35-abbe-fee1955a26b5" providerId="ADAL" clId="{24DE5318-2282-4025-9B3C-92729FF8A7BA}" dt="2025-10-24T14:19:01.910" v="43" actId="1076"/>
        <pc:sldMkLst>
          <pc:docMk/>
          <pc:sldMk cId="1819716175" sldId="323"/>
        </pc:sldMkLst>
        <pc:spChg chg="del">
          <ac:chgData name="David Nehrenz" userId="491cf678-319b-4c35-abbe-fee1955a26b5" providerId="ADAL" clId="{24DE5318-2282-4025-9B3C-92729FF8A7BA}" dt="2025-10-24T14:18:03.196" v="29" actId="478"/>
          <ac:spMkLst>
            <pc:docMk/>
            <pc:sldMk cId="1819716175" sldId="323"/>
            <ac:spMk id="2" creationId="{FD1CDD24-B758-6919-374B-AE1CA2E4CD3C}"/>
          </ac:spMkLst>
        </pc:spChg>
        <pc:spChg chg="del">
          <ac:chgData name="David Nehrenz" userId="491cf678-319b-4c35-abbe-fee1955a26b5" providerId="ADAL" clId="{24DE5318-2282-4025-9B3C-92729FF8A7BA}" dt="2025-10-24T14:18:05.371" v="30" actId="478"/>
          <ac:spMkLst>
            <pc:docMk/>
            <pc:sldMk cId="1819716175" sldId="323"/>
            <ac:spMk id="3" creationId="{DAC5C9D8-14EE-9F04-47FB-8FFB5ED73F03}"/>
          </ac:spMkLst>
        </pc:spChg>
        <pc:spChg chg="add mod">
          <ac:chgData name="David Nehrenz" userId="491cf678-319b-4c35-abbe-fee1955a26b5" providerId="ADAL" clId="{24DE5318-2282-4025-9B3C-92729FF8A7BA}" dt="2025-10-24T14:19:01.910" v="43" actId="1076"/>
          <ac:spMkLst>
            <pc:docMk/>
            <pc:sldMk cId="1819716175" sldId="323"/>
            <ac:spMk id="4" creationId="{6840C006-9396-2D7E-4C39-CAF034787ACD}"/>
          </ac:spMkLst>
        </pc:spChg>
      </pc:sldChg>
      <pc:sldChg chg="addSp delSp modSp new mod">
        <pc:chgData name="David Nehrenz" userId="491cf678-319b-4c35-abbe-fee1955a26b5" providerId="ADAL" clId="{24DE5318-2282-4025-9B3C-92729FF8A7BA}" dt="2025-10-24T14:19:43.830" v="50" actId="1076"/>
        <pc:sldMkLst>
          <pc:docMk/>
          <pc:sldMk cId="2654457629" sldId="324"/>
        </pc:sldMkLst>
        <pc:spChg chg="del">
          <ac:chgData name="David Nehrenz" userId="491cf678-319b-4c35-abbe-fee1955a26b5" providerId="ADAL" clId="{24DE5318-2282-4025-9B3C-92729FF8A7BA}" dt="2025-10-24T14:19:07.465" v="44" actId="478"/>
          <ac:spMkLst>
            <pc:docMk/>
            <pc:sldMk cId="2654457629" sldId="324"/>
            <ac:spMk id="2" creationId="{432032E5-DD2D-7E44-0FA8-190F3DDADD1F}"/>
          </ac:spMkLst>
        </pc:spChg>
        <pc:spChg chg="del">
          <ac:chgData name="David Nehrenz" userId="491cf678-319b-4c35-abbe-fee1955a26b5" providerId="ADAL" clId="{24DE5318-2282-4025-9B3C-92729FF8A7BA}" dt="2025-10-24T14:19:08.940" v="45" actId="478"/>
          <ac:spMkLst>
            <pc:docMk/>
            <pc:sldMk cId="2654457629" sldId="324"/>
            <ac:spMk id="3" creationId="{9F6A2CB7-FADC-C628-46A3-FBA7E7C0FF3E}"/>
          </ac:spMkLst>
        </pc:spChg>
        <pc:spChg chg="add mod">
          <ac:chgData name="David Nehrenz" userId="491cf678-319b-4c35-abbe-fee1955a26b5" providerId="ADAL" clId="{24DE5318-2282-4025-9B3C-92729FF8A7BA}" dt="2025-10-24T14:19:43.830" v="50" actId="1076"/>
          <ac:spMkLst>
            <pc:docMk/>
            <pc:sldMk cId="2654457629" sldId="324"/>
            <ac:spMk id="4" creationId="{9C13E413-819C-AAD3-5E96-BBD5784F22B8}"/>
          </ac:spMkLst>
        </pc:spChg>
      </pc:sldChg>
      <pc:sldChg chg="addSp delSp modSp new mod">
        <pc:chgData name="David Nehrenz" userId="491cf678-319b-4c35-abbe-fee1955a26b5" providerId="ADAL" clId="{24DE5318-2282-4025-9B3C-92729FF8A7BA}" dt="2025-10-24T14:20:30.807" v="56" actId="1076"/>
        <pc:sldMkLst>
          <pc:docMk/>
          <pc:sldMk cId="3493475973" sldId="325"/>
        </pc:sldMkLst>
        <pc:spChg chg="del">
          <ac:chgData name="David Nehrenz" userId="491cf678-319b-4c35-abbe-fee1955a26b5" providerId="ADAL" clId="{24DE5318-2282-4025-9B3C-92729FF8A7BA}" dt="2025-10-24T14:19:47.548" v="51" actId="478"/>
          <ac:spMkLst>
            <pc:docMk/>
            <pc:sldMk cId="3493475973" sldId="325"/>
            <ac:spMk id="2" creationId="{06907AE9-EE8D-9336-15E5-9A7FA368C556}"/>
          </ac:spMkLst>
        </pc:spChg>
        <pc:spChg chg="del">
          <ac:chgData name="David Nehrenz" userId="491cf678-319b-4c35-abbe-fee1955a26b5" providerId="ADAL" clId="{24DE5318-2282-4025-9B3C-92729FF8A7BA}" dt="2025-10-24T14:19:49.610" v="52" actId="478"/>
          <ac:spMkLst>
            <pc:docMk/>
            <pc:sldMk cId="3493475973" sldId="325"/>
            <ac:spMk id="3" creationId="{6E1BFF2D-FDE6-F65C-533E-6D7EAD4FFA83}"/>
          </ac:spMkLst>
        </pc:spChg>
        <pc:spChg chg="add mod">
          <ac:chgData name="David Nehrenz" userId="491cf678-319b-4c35-abbe-fee1955a26b5" providerId="ADAL" clId="{24DE5318-2282-4025-9B3C-92729FF8A7BA}" dt="2025-10-24T14:20:30.807" v="56" actId="1076"/>
          <ac:spMkLst>
            <pc:docMk/>
            <pc:sldMk cId="3493475973" sldId="325"/>
            <ac:spMk id="4" creationId="{4825D555-C69F-30F4-2AFA-597E3E8ABCC4}"/>
          </ac:spMkLst>
        </pc:spChg>
      </pc:sldChg>
      <pc:sldChg chg="addSp delSp modSp new mod">
        <pc:chgData name="David Nehrenz" userId="491cf678-319b-4c35-abbe-fee1955a26b5" providerId="ADAL" clId="{24DE5318-2282-4025-9B3C-92729FF8A7BA}" dt="2025-10-24T14:21:00.206" v="61" actId="1076"/>
        <pc:sldMkLst>
          <pc:docMk/>
          <pc:sldMk cId="2321981434" sldId="326"/>
        </pc:sldMkLst>
        <pc:spChg chg="del">
          <ac:chgData name="David Nehrenz" userId="491cf678-319b-4c35-abbe-fee1955a26b5" providerId="ADAL" clId="{24DE5318-2282-4025-9B3C-92729FF8A7BA}" dt="2025-10-24T14:20:33.282" v="57" actId="478"/>
          <ac:spMkLst>
            <pc:docMk/>
            <pc:sldMk cId="2321981434" sldId="326"/>
            <ac:spMk id="2" creationId="{85C92830-6BB7-C6AE-B3A6-AAFCDC896E06}"/>
          </ac:spMkLst>
        </pc:spChg>
        <pc:spChg chg="del">
          <ac:chgData name="David Nehrenz" userId="491cf678-319b-4c35-abbe-fee1955a26b5" providerId="ADAL" clId="{24DE5318-2282-4025-9B3C-92729FF8A7BA}" dt="2025-10-24T14:20:35.346" v="58" actId="478"/>
          <ac:spMkLst>
            <pc:docMk/>
            <pc:sldMk cId="2321981434" sldId="326"/>
            <ac:spMk id="3" creationId="{B26A9DC5-354A-F838-DF1B-B1050B80EEC1}"/>
          </ac:spMkLst>
        </pc:spChg>
        <pc:spChg chg="add mod">
          <ac:chgData name="David Nehrenz" userId="491cf678-319b-4c35-abbe-fee1955a26b5" providerId="ADAL" clId="{24DE5318-2282-4025-9B3C-92729FF8A7BA}" dt="2025-10-24T14:21:00.206" v="61" actId="1076"/>
          <ac:spMkLst>
            <pc:docMk/>
            <pc:sldMk cId="2321981434" sldId="326"/>
            <ac:spMk id="4" creationId="{9121274E-EE65-9089-9787-11F24EA21E9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10/24/2025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itness.lcms.org/author/beckycummings/" TargetMode="External"/><Relationship Id="rId2" Type="http://schemas.openxmlformats.org/officeDocument/2006/relationships/hyperlink" Target="https://witness.lcms.org/category/lutheran-witnes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pastor@redeemer-enid.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D80B1-376D-D77D-C9C5-8ADE829D4B12}"/>
              </a:ext>
            </a:extLst>
          </p:cNvPr>
          <p:cNvSpPr txBox="1"/>
          <p:nvPr/>
        </p:nvSpPr>
        <p:spPr>
          <a:xfrm>
            <a:off x="91776" y="155011"/>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a:t>
            </a:r>
            <a:r>
              <a:rPr lang="en-US" sz="2800" b="1" u="sng" dirty="0">
                <a:solidFill>
                  <a:srgbClr val="000000"/>
                </a:solidFill>
                <a:latin typeface="Aptos" panose="020B0004020202020204" pitchFamily="34" charset="0"/>
                <a:ea typeface="Arial Unicode MS"/>
                <a:cs typeface="Arial Unicode MS"/>
              </a:rPr>
              <a:t>3</a:t>
            </a:r>
            <a:r>
              <a:rPr lang="en-US" sz="2800" b="1" u="sng" dirty="0">
                <a:solidFill>
                  <a:srgbClr val="000000"/>
                </a:solidFill>
                <a:effectLst/>
                <a:latin typeface="Aptos" panose="020B0004020202020204" pitchFamily="34" charset="0"/>
                <a:ea typeface="Arial Unicode MS"/>
                <a:cs typeface="Arial Unicode MS"/>
              </a:rPr>
              <a:t> - A  Bible  Study  of                                                                         the  </a:t>
            </a:r>
            <a:r>
              <a:rPr lang="en-US" sz="2800" b="1" u="sng" dirty="0" err="1">
                <a:solidFill>
                  <a:srgbClr val="000000"/>
                </a:solidFill>
                <a:effectLst/>
                <a:latin typeface="Aptos" panose="020B0004020202020204" pitchFamily="34" charset="0"/>
                <a:ea typeface="Arial Unicode MS"/>
                <a:cs typeface="Arial Unicode MS"/>
              </a:rPr>
              <a:t>Athanasian</a:t>
            </a:r>
            <a:r>
              <a:rPr lang="en-US" sz="2800" b="1" u="sng" dirty="0">
                <a:solidFill>
                  <a:srgbClr val="000000"/>
                </a:solidFill>
                <a:effectLst/>
                <a:latin typeface="Aptos" panose="020B0004020202020204" pitchFamily="34" charset="0"/>
                <a:ea typeface="Arial Unicode MS"/>
                <a:cs typeface="Arial Unicode MS"/>
              </a:rPr>
              <a:t>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6 – </a:t>
            </a:r>
            <a:r>
              <a:rPr lang="en-US" sz="3000" b="1" u="sng" dirty="0">
                <a:solidFill>
                  <a:srgbClr val="000000"/>
                </a:solidFill>
                <a:latin typeface="Aptos" panose="020B0004020202020204" pitchFamily="34" charset="0"/>
                <a:ea typeface="Arial Unicode MS"/>
                <a:cs typeface="Arial Unicode MS"/>
              </a:rPr>
              <a:t>October 26</a:t>
            </a:r>
            <a:r>
              <a:rPr lang="en-US" sz="3000" b="1" u="sng" dirty="0">
                <a:solidFill>
                  <a:srgbClr val="000000"/>
                </a:solidFill>
                <a:effectLst/>
                <a:latin typeface="Aptos" panose="020B0004020202020204" pitchFamily="34" charset="0"/>
                <a:ea typeface="Arial Unicode MS"/>
                <a:cs typeface="Arial Unicode MS"/>
              </a:rPr>
              <a:t>, 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246062"/>
            <a:ext cx="7997452" cy="6103938"/>
          </a:xfrm>
          <a:prstGeom prst="rect">
            <a:avLst/>
          </a:prstGeom>
        </p:spPr>
      </p:pic>
    </p:spTree>
    <p:extLst>
      <p:ext uri="{BB962C8B-B14F-4D97-AF65-F5344CB8AC3E}">
        <p14:creationId xmlns:p14="http://schemas.microsoft.com/office/powerpoint/2010/main" val="195465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3" t="12370" r="18750" b="8222"/>
          <a:stretch/>
        </p:blipFill>
        <p:spPr>
          <a:xfrm>
            <a:off x="29700" y="368300"/>
            <a:ext cx="9114300" cy="6016336"/>
          </a:xfrm>
          <a:prstGeom prst="rect">
            <a:avLst/>
          </a:prstGeom>
        </p:spPr>
      </p:pic>
    </p:spTree>
    <p:extLst>
      <p:ext uri="{BB962C8B-B14F-4D97-AF65-F5344CB8AC3E}">
        <p14:creationId xmlns:p14="http://schemas.microsoft.com/office/powerpoint/2010/main" val="1581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162" y="158750"/>
            <a:ext cx="6586538" cy="6377616"/>
          </a:xfrm>
          <a:prstGeom prst="rect">
            <a:avLst/>
          </a:prstGeom>
        </p:spPr>
      </p:pic>
    </p:spTree>
    <p:extLst>
      <p:ext uri="{BB962C8B-B14F-4D97-AF65-F5344CB8AC3E}">
        <p14:creationId xmlns:p14="http://schemas.microsoft.com/office/powerpoint/2010/main" val="82689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22F168-8D23-203E-BCF1-2DC73B594B9C}"/>
              </a:ext>
            </a:extLst>
          </p:cNvPr>
          <p:cNvPicPr>
            <a:picLocks noChangeAspect="1"/>
          </p:cNvPicPr>
          <p:nvPr/>
        </p:nvPicPr>
        <p:blipFill>
          <a:blip r:embed="rId2"/>
          <a:srcRect l="11783" t="18372" r="12171" b="17675"/>
          <a:stretch>
            <a:fillRect/>
          </a:stretch>
        </p:blipFill>
        <p:spPr>
          <a:xfrm>
            <a:off x="851774" y="143539"/>
            <a:ext cx="7440451" cy="6257261"/>
          </a:xfrm>
          <a:prstGeom prst="rect">
            <a:avLst/>
          </a:prstGeom>
        </p:spPr>
      </p:pic>
    </p:spTree>
    <p:extLst>
      <p:ext uri="{BB962C8B-B14F-4D97-AF65-F5344CB8AC3E}">
        <p14:creationId xmlns:p14="http://schemas.microsoft.com/office/powerpoint/2010/main" val="68558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06618E-5564-DF51-D029-CF2FBD71C78F}"/>
              </a:ext>
            </a:extLst>
          </p:cNvPr>
          <p:cNvPicPr>
            <a:picLocks noChangeAspect="1"/>
          </p:cNvPicPr>
          <p:nvPr/>
        </p:nvPicPr>
        <p:blipFill>
          <a:blip r:embed="rId2"/>
          <a:stretch>
            <a:fillRect/>
          </a:stretch>
        </p:blipFill>
        <p:spPr>
          <a:xfrm>
            <a:off x="1233376" y="138223"/>
            <a:ext cx="6427381" cy="6427381"/>
          </a:xfrm>
          <a:prstGeom prst="rect">
            <a:avLst/>
          </a:prstGeom>
        </p:spPr>
      </p:pic>
    </p:spTree>
    <p:extLst>
      <p:ext uri="{BB962C8B-B14F-4D97-AF65-F5344CB8AC3E}">
        <p14:creationId xmlns:p14="http://schemas.microsoft.com/office/powerpoint/2010/main" val="74332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316" y="704569"/>
            <a:ext cx="8733086" cy="4829957"/>
          </a:xfrm>
          <a:prstGeom prst="rect">
            <a:avLst/>
          </a:prstGeom>
        </p:spPr>
      </p:pic>
    </p:spTree>
    <p:extLst>
      <p:ext uri="{BB962C8B-B14F-4D97-AF65-F5344CB8AC3E}">
        <p14:creationId xmlns:p14="http://schemas.microsoft.com/office/powerpoint/2010/main" val="1638126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7" y="712870"/>
            <a:ext cx="8807116" cy="4954003"/>
          </a:xfrm>
          <a:prstGeom prst="rect">
            <a:avLst/>
          </a:prstGeom>
        </p:spPr>
      </p:pic>
    </p:spTree>
    <p:extLst>
      <p:ext uri="{BB962C8B-B14F-4D97-AF65-F5344CB8AC3E}">
        <p14:creationId xmlns:p14="http://schemas.microsoft.com/office/powerpoint/2010/main" val="3040564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252" y="124891"/>
            <a:ext cx="8951495" cy="6227667"/>
          </a:xfrm>
          <a:prstGeom prst="rect">
            <a:avLst/>
          </a:prstGeom>
          <a:noFill/>
        </p:spPr>
        <p:txBody>
          <a:bodyPr wrap="square" rtlCol="0">
            <a:spAutoFit/>
          </a:bodyPr>
          <a:lstStyle/>
          <a:p>
            <a:pPr marL="0" marR="0" algn="ctr">
              <a:lnSpc>
                <a:spcPct val="107000"/>
              </a:lnSpc>
              <a:spcAft>
                <a:spcPts val="800"/>
              </a:spcAft>
              <a:buNone/>
            </a:pPr>
            <a:r>
              <a:rPr lang="en-US" b="1" kern="100" dirty="0">
                <a:effectLst/>
                <a:latin typeface="Aptos" panose="020B0004020202020204" pitchFamily="34" charset="0"/>
                <a:ea typeface="Aptos" panose="020B0004020202020204" pitchFamily="34" charset="0"/>
              </a:rPr>
              <a:t>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i="1" kern="100" dirty="0">
                <a:effectLst/>
                <a:latin typeface="Aptos" panose="020B0004020202020204" pitchFamily="34" charset="0"/>
                <a:ea typeface="Aptos" panose="020B0004020202020204" pitchFamily="34" charset="0"/>
              </a:rPr>
              <a:t>9) Eternal is the Father; eternal is the Son; eternal is the Spirit: And yet there are not three eternal beings, but one who is eternal; as there are not three uncreated and unlimited beings, but one who is uncreated and unlimited.</a:t>
            </a:r>
            <a:r>
              <a:rPr lang="en-US" sz="2400"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Closely related to sentences 7 and 8, this demonstrates the oneness of the persons of the Trinity and the fact that one did not create the others but the 3 persons                                                                           have eternally coexisted as one God.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(Isaiah 9:6;  48:12;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Matthew 3:11;  John 1:1, 3;  Romans 1:4;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1 Corinthians 8:4; 17:5;   Colossians 1:17;   </a:t>
            </a: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Hebrews 9:14;   Titus 3:5–6;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 Revelation 1:8;  22:13</a:t>
            </a:r>
            <a:r>
              <a:rPr lang="en-US" sz="2400" kern="100" dirty="0">
                <a:effectLst/>
                <a:latin typeface="Aptos" panose="020B0004020202020204" pitchFamily="34" charset="0"/>
                <a:ea typeface="Aptos" panose="020B000402020202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8747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9063" y="397080"/>
            <a:ext cx="8698832" cy="6063839"/>
          </a:xfrm>
          <a:prstGeom prst="rect">
            <a:avLst/>
          </a:prstGeom>
          <a:noFill/>
        </p:spPr>
        <p:txBody>
          <a:bodyPr wrap="square" rtlCol="0">
            <a:spAutoFit/>
          </a:bodyPr>
          <a:lstStyle/>
          <a:p>
            <a:pPr marL="0" marR="0" algn="ctr">
              <a:lnSpc>
                <a:spcPct val="107000"/>
              </a:lnSpc>
              <a:spcAft>
                <a:spcPts val="800"/>
              </a:spcAft>
              <a:buNone/>
            </a:pPr>
            <a:r>
              <a:rPr lang="en-US" sz="2200" b="1" i="1" kern="100" dirty="0">
                <a:effectLst/>
                <a:latin typeface="Aptos" panose="020B0004020202020204" pitchFamily="34" charset="0"/>
                <a:ea typeface="Aptos" panose="020B0004020202020204" pitchFamily="34" charset="0"/>
              </a:rPr>
              <a:t>10) Almighty is the Father; almighty is the Son;                                               almighty is the Spirit: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b="1" i="1" kern="100" dirty="0">
                <a:effectLst/>
                <a:latin typeface="Aptos" panose="020B0004020202020204" pitchFamily="34" charset="0"/>
                <a:ea typeface="Aptos" panose="020B0004020202020204" pitchFamily="34" charset="0"/>
              </a:rPr>
              <a:t>And yet there are not three almighty beings,                                                            but one who is almighty.</a:t>
            </a:r>
            <a:r>
              <a:rPr lang="en-US" sz="2200" kern="100" dirty="0">
                <a:effectLst/>
                <a:latin typeface="Aptos" panose="020B0004020202020204" pitchFamily="34" charset="0"/>
                <a:ea typeface="Aptos" panose="020B0004020202020204" pitchFamily="34" charset="0"/>
              </a:rPr>
              <a:t>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kern="100" dirty="0">
                <a:effectLst/>
                <a:latin typeface="Aptos" panose="020B0004020202020204" pitchFamily="34" charset="0"/>
                <a:ea typeface="Aptos" panose="020B0004020202020204" pitchFamily="34" charset="0"/>
              </a:rPr>
              <a:t>While restating the three persons in one God yet again, we now see an emphasis on the almightiness of God. God is omnipotent;                                                      that is, God is all-powerful.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b="1" kern="100" dirty="0">
                <a:effectLst/>
                <a:latin typeface="Aptos" panose="020B0004020202020204" pitchFamily="34" charset="0"/>
                <a:ea typeface="Aptos" panose="020B0004020202020204" pitchFamily="34" charset="0"/>
              </a:rPr>
              <a:t>(Genesis 17:1; 18:14;  Psalm 62:11;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b="1" kern="100" dirty="0">
                <a:effectLst/>
                <a:latin typeface="Aptos" panose="020B0004020202020204" pitchFamily="34" charset="0"/>
                <a:ea typeface="Aptos" panose="020B0004020202020204" pitchFamily="34" charset="0"/>
              </a:rPr>
              <a:t>Matthew 19:26;   Mark 14:36;   Luke 1:35;  John 5:21;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b="1" kern="100" dirty="0">
                <a:effectLst/>
                <a:latin typeface="Aptos" panose="020B0004020202020204" pitchFamily="34" charset="0"/>
                <a:ea typeface="Aptos" panose="020B0004020202020204" pitchFamily="34" charset="0"/>
              </a:rPr>
              <a:t>     1 Corinthians 8:4; 12:4, 11;   Ephesians 1:20–21;  3:20-21;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b="1" kern="100" dirty="0">
                <a:effectLst/>
                <a:latin typeface="Aptos" panose="020B0004020202020204" pitchFamily="34" charset="0"/>
                <a:ea typeface="Aptos" panose="020B0004020202020204" pitchFamily="34" charset="0"/>
              </a:rPr>
              <a:t> Philippians 3:20-21;  Colossians 2:9-10;</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b="1" kern="100" dirty="0">
                <a:effectLst/>
                <a:latin typeface="Aptos" panose="020B0004020202020204" pitchFamily="34" charset="0"/>
                <a:ea typeface="Aptos" panose="020B0004020202020204" pitchFamily="34" charset="0"/>
              </a:rPr>
              <a:t> Hebrews 1:3;   1 Peter 3:22;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b="1" kern="100" dirty="0">
                <a:effectLst/>
                <a:latin typeface="Aptos" panose="020B0004020202020204" pitchFamily="34" charset="0"/>
                <a:ea typeface="Aptos" panose="020B0004020202020204" pitchFamily="34" charset="0"/>
              </a:rPr>
              <a:t> Revelation 1:8;  4:8; 11:17;  15:3;  16:7,14;  19:6)</a:t>
            </a:r>
            <a:endParaRPr lang="en-US" sz="2200" dirty="0">
              <a:effectLst/>
              <a:latin typeface="Times New Roman" panose="02020603050405020304" pitchFamily="18" charset="0"/>
              <a:ea typeface="Calibri" panose="020F0502020204030204" pitchFamily="34" charset="0"/>
            </a:endParaRPr>
          </a:p>
          <a:p>
            <a:pPr marL="0" marR="0" algn="just" fontAlgn="base">
              <a:buNone/>
            </a:pP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1670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9661AB-368B-24CB-25B4-ED9C4EB89FED}"/>
              </a:ext>
            </a:extLst>
          </p:cNvPr>
          <p:cNvSpPr txBox="1"/>
          <p:nvPr/>
        </p:nvSpPr>
        <p:spPr>
          <a:xfrm>
            <a:off x="287079" y="292395"/>
            <a:ext cx="8537944" cy="5965159"/>
          </a:xfrm>
          <a:prstGeom prst="rect">
            <a:avLst/>
          </a:prstGeom>
          <a:noFill/>
        </p:spPr>
        <p:txBody>
          <a:bodyPr wrap="square" rtlCol="0">
            <a:spAutoFit/>
          </a:bodyPr>
          <a:lstStyle/>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11) Thus the Father is God; the Son is God; the Holy Spirit is God: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And yet there are not three gods, but one God.</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(Genesis 1:26;   Isaiah 9:6;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 Matthew 1:18, 23;  28:19;                                                                   John 1:1,14;  6:27; 10:30;  20:28;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 Acts 5:3-4;  20:28;  Romans 9:5;  </a:t>
            </a: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1 Corinthians 2:10-11;  3:16;  6:19;  8:4;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  2 Corinthians 1:21-22;  3:17; </a:t>
            </a: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  Colossians 1:15-17;  2:9;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kern="100" dirty="0">
                <a:effectLst/>
                <a:latin typeface="Aptos" panose="020B0004020202020204" pitchFamily="34" charset="0"/>
                <a:ea typeface="Aptos" panose="020B0004020202020204" pitchFamily="34" charset="0"/>
              </a:rPr>
              <a:t>Titus 2:10)</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53174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0C006-9396-2D7E-4C39-CAF034787ACD}"/>
              </a:ext>
            </a:extLst>
          </p:cNvPr>
          <p:cNvSpPr txBox="1"/>
          <p:nvPr/>
        </p:nvSpPr>
        <p:spPr>
          <a:xfrm>
            <a:off x="260498" y="276447"/>
            <a:ext cx="8431618" cy="5518434"/>
          </a:xfrm>
          <a:prstGeom prst="rect">
            <a:avLst/>
          </a:prstGeom>
          <a:noFill/>
        </p:spPr>
        <p:txBody>
          <a:bodyPr wrap="square" rtlCol="0">
            <a:spAutoFit/>
          </a:bodyPr>
          <a:lstStyle/>
          <a:p>
            <a:pPr marL="0" marR="0" algn="ctr" fontAlgn="base">
              <a:lnSpc>
                <a:spcPct val="107000"/>
              </a:lnSpc>
              <a:spcAft>
                <a:spcPts val="800"/>
              </a:spcAft>
              <a:buNone/>
            </a:pPr>
            <a:r>
              <a:rPr lang="en-US" sz="1600" b="1" kern="1800" dirty="0">
                <a:solidFill>
                  <a:srgbClr val="000000"/>
                </a:solidFill>
                <a:effectLst/>
                <a:latin typeface="Times New Roman" panose="02020603050405020304" pitchFamily="18" charset="0"/>
                <a:ea typeface="Times New Roman" panose="02020603050405020304" pitchFamily="18" charset="0"/>
              </a:rPr>
              <a:t>The Holy Trinity and Life Together</a:t>
            </a:r>
            <a:endParaRPr lang="en-US" sz="16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600" dirty="0">
                <a:solidFill>
                  <a:srgbClr val="006FC4"/>
                </a:solidFill>
                <a:effectLst/>
                <a:latin typeface="Times New Roman" panose="02020603050405020304" pitchFamily="18" charset="0"/>
                <a:ea typeface="Times New Roman" panose="02020603050405020304" pitchFamily="18" charset="0"/>
              </a:rPr>
              <a:t>June 8, 2011 / </a:t>
            </a:r>
            <a:r>
              <a:rPr lang="en-US" sz="1600" u="sng" dirty="0">
                <a:solidFill>
                  <a:srgbClr val="006FC4"/>
                </a:solidFill>
                <a:effectLst/>
                <a:latin typeface="Times New Roman" panose="02020603050405020304" pitchFamily="18" charset="0"/>
                <a:ea typeface="Times New Roman" panose="02020603050405020304" pitchFamily="18" charset="0"/>
                <a:hlinkClick r:id="rId2"/>
              </a:rPr>
              <a:t>The Magazine</a:t>
            </a:r>
            <a:r>
              <a:rPr lang="en-US" sz="1600" dirty="0">
                <a:solidFill>
                  <a:srgbClr val="006FC4"/>
                </a:solidFill>
                <a:effectLst/>
                <a:latin typeface="Times New Roman" panose="02020603050405020304" pitchFamily="18" charset="0"/>
                <a:ea typeface="Times New Roman" panose="02020603050405020304" pitchFamily="18" charset="0"/>
              </a:rPr>
              <a:t> / By </a:t>
            </a:r>
            <a:r>
              <a:rPr lang="en-US" sz="1600" u="sng" dirty="0">
                <a:solidFill>
                  <a:srgbClr val="006FC4"/>
                </a:solidFill>
                <a:effectLst/>
                <a:latin typeface="Times New Roman" panose="02020603050405020304" pitchFamily="18" charset="0"/>
                <a:ea typeface="Times New Roman" panose="02020603050405020304" pitchFamily="18" charset="0"/>
                <a:hlinkClick r:id="rId3" tooltip="Posts by The LCMS"/>
              </a:rPr>
              <a:t>The LCMS</a:t>
            </a:r>
            <a:r>
              <a:rPr lang="en-US" sz="1600" dirty="0">
                <a:solidFill>
                  <a:srgbClr val="006FC4"/>
                </a:solidFill>
                <a:effectLst/>
                <a:latin typeface="Times New Roman" panose="02020603050405020304" pitchFamily="18" charset="0"/>
                <a:ea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rPr>
              <a:t>by Rev. Christopher Hall</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dirty="0">
                <a:solidFill>
                  <a:srgbClr val="000000"/>
                </a:solidFill>
                <a:effectLst/>
                <a:latin typeface="Times New Roman" panose="02020603050405020304" pitchFamily="18" charset="0"/>
                <a:ea typeface="Times New Roman" panose="02020603050405020304" pitchFamily="18" charset="0"/>
              </a:rPr>
              <a:t>The Athanasian Creed confesses the Church’s belief in </a:t>
            </a:r>
            <a:r>
              <a:rPr lang="en-US" sz="1600" b="1" dirty="0">
                <a:solidFill>
                  <a:srgbClr val="000000"/>
                </a:solidFill>
                <a:effectLst/>
                <a:latin typeface="Times New Roman" panose="02020603050405020304" pitchFamily="18" charset="0"/>
                <a:ea typeface="Times New Roman" panose="02020603050405020304" pitchFamily="18" charset="0"/>
              </a:rPr>
              <a:t>the Trinity</a:t>
            </a:r>
            <a:r>
              <a:rPr lang="en-US" sz="1600" dirty="0">
                <a:solidFill>
                  <a:srgbClr val="000000"/>
                </a:solidFill>
                <a:effectLst/>
                <a:latin typeface="Times New Roman" panose="02020603050405020304" pitchFamily="18" charset="0"/>
                <a:ea typeface="Times New Roman" panose="02020603050405020304" pitchFamily="18" charset="0"/>
              </a:rPr>
              <a:t>. What is the relationship between the </a:t>
            </a:r>
            <a:r>
              <a:rPr lang="en-US" sz="1600" b="1" dirty="0">
                <a:solidFill>
                  <a:srgbClr val="000000"/>
                </a:solidFill>
                <a:effectLst/>
                <a:latin typeface="Times New Roman" panose="02020603050405020304" pitchFamily="18" charset="0"/>
                <a:ea typeface="Times New Roman" panose="02020603050405020304" pitchFamily="18" charset="0"/>
              </a:rPr>
              <a:t>three Persons of the Trinity,</a:t>
            </a:r>
            <a:r>
              <a:rPr lang="en-US" sz="1600" dirty="0">
                <a:solidFill>
                  <a:srgbClr val="000000"/>
                </a:solidFill>
                <a:effectLst/>
                <a:latin typeface="Times New Roman" panose="02020603050405020304" pitchFamily="18" charset="0"/>
                <a:ea typeface="Times New Roman" panose="02020603050405020304" pitchFamily="18" charset="0"/>
              </a:rPr>
              <a:t> and what does that mean for our Life Together?</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b="1" u="sng" dirty="0">
                <a:solidFill>
                  <a:srgbClr val="000000"/>
                </a:solidFill>
                <a:effectLst/>
                <a:latin typeface="Times New Roman" panose="02020603050405020304" pitchFamily="18" charset="0"/>
                <a:ea typeface="Times New Roman" panose="02020603050405020304" pitchFamily="18" charset="0"/>
              </a:rPr>
              <a:t>Created to be together</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b="1" dirty="0">
                <a:solidFill>
                  <a:srgbClr val="000000"/>
                </a:solidFill>
                <a:effectLst/>
                <a:latin typeface="Times New Roman" panose="02020603050405020304" pitchFamily="18" charset="0"/>
                <a:ea typeface="Times New Roman" panose="02020603050405020304" pitchFamily="18" charset="0"/>
              </a:rPr>
              <a:t>God</a:t>
            </a:r>
            <a:r>
              <a:rPr lang="en-US" sz="1600" dirty="0">
                <a:solidFill>
                  <a:srgbClr val="000000"/>
                </a:solidFill>
                <a:effectLst/>
                <a:latin typeface="Times New Roman" panose="02020603050405020304" pitchFamily="18" charset="0"/>
                <a:ea typeface="Times New Roman" panose="02020603050405020304" pitchFamily="18" charset="0"/>
              </a:rPr>
              <a:t> made human beings to have relationships with one another…</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dirty="0">
                <a:solidFill>
                  <a:srgbClr val="000000"/>
                </a:solidFill>
                <a:effectLst/>
                <a:latin typeface="Times New Roman" panose="02020603050405020304" pitchFamily="18" charset="0"/>
                <a:ea typeface="Times New Roman" panose="02020603050405020304" pitchFamily="18" charset="0"/>
              </a:rPr>
              <a:t>In fact, our existence is established with others.</a:t>
            </a:r>
            <a:r>
              <a:rPr lang="en-US" sz="1600" b="1" dirty="0">
                <a:solidFill>
                  <a:srgbClr val="000000"/>
                </a:solidFill>
                <a:effectLst/>
                <a:latin typeface="Times New Roman" panose="02020603050405020304" pitchFamily="18" charset="0"/>
                <a:ea typeface="Times New Roman" panose="02020603050405020304" pitchFamily="18" charset="0"/>
              </a:rPr>
              <a:t> God</a:t>
            </a:r>
            <a:r>
              <a:rPr lang="en-US" sz="1600" dirty="0">
                <a:solidFill>
                  <a:srgbClr val="000000"/>
                </a:solidFill>
                <a:effectLst/>
                <a:latin typeface="Times New Roman" panose="02020603050405020304" pitchFamily="18" charset="0"/>
                <a:ea typeface="Times New Roman" panose="02020603050405020304" pitchFamily="18" charset="0"/>
              </a:rPr>
              <a:t> created the womb to be the perfect environment for growing a new life. But life beginning inside the mother also reveals something profound: We are created to be together, to live together, to have life together, so much so that</a:t>
            </a:r>
            <a:r>
              <a:rPr lang="en-US" sz="1600" b="1" dirty="0">
                <a:solidFill>
                  <a:srgbClr val="000000"/>
                </a:solidFill>
                <a:effectLst/>
                <a:latin typeface="Times New Roman" panose="02020603050405020304" pitchFamily="18" charset="0"/>
                <a:ea typeface="Times New Roman" panose="02020603050405020304" pitchFamily="18" charset="0"/>
              </a:rPr>
              <a:t> God</a:t>
            </a:r>
            <a:r>
              <a:rPr lang="en-US" sz="1600" dirty="0">
                <a:solidFill>
                  <a:srgbClr val="000000"/>
                </a:solidFill>
                <a:effectLst/>
                <a:latin typeface="Times New Roman" panose="02020603050405020304" pitchFamily="18" charset="0"/>
                <a:ea typeface="Times New Roman" panose="02020603050405020304" pitchFamily="18" charset="0"/>
              </a:rPr>
              <a:t> forms us and gives us life inside of another human being. The couple—the husband and wife—were not created to be alone but to bear children when </a:t>
            </a:r>
            <a:r>
              <a:rPr lang="en-US" sz="1600" b="1" dirty="0">
                <a:solidFill>
                  <a:srgbClr val="000000"/>
                </a:solidFill>
                <a:effectLst/>
                <a:latin typeface="Times New Roman" panose="02020603050405020304" pitchFamily="18" charset="0"/>
                <a:ea typeface="Times New Roman" panose="02020603050405020304" pitchFamily="18" charset="0"/>
              </a:rPr>
              <a:t>God</a:t>
            </a:r>
            <a:r>
              <a:rPr lang="en-US" sz="1600" dirty="0">
                <a:solidFill>
                  <a:srgbClr val="000000"/>
                </a:solidFill>
                <a:effectLst/>
                <a:latin typeface="Times New Roman" panose="02020603050405020304" pitchFamily="18" charset="0"/>
                <a:ea typeface="Times New Roman" panose="02020603050405020304" pitchFamily="18" charset="0"/>
              </a:rPr>
              <a:t> allows it. Once the child is born, he or she remains in a community, broadened to parents and siblings and extended family.</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dirty="0">
                <a:solidFill>
                  <a:srgbClr val="000000"/>
                </a:solidFill>
                <a:effectLst/>
                <a:latin typeface="Times New Roman" panose="02020603050405020304" pitchFamily="18" charset="0"/>
                <a:ea typeface="Times New Roman" panose="02020603050405020304" pitchFamily="18" charset="0"/>
              </a:rPr>
              <a:t>Relationships with others continue in every way throughout our lives, and it is within those relationships that our faith expresses itself, where it is put to the test. It is only with others that our love can be expressed and used, that we can be forgiven and strengthened. Love demands another to love.</a:t>
            </a:r>
            <a:endParaRPr lang="en-US" sz="1600" dirty="0">
              <a:effectLst/>
              <a:latin typeface="Times New Roman" panose="02020603050405020304" pitchFamily="18" charset="0"/>
              <a:ea typeface="Calibri" panose="020F0502020204030204" pitchFamily="34" charset="0"/>
            </a:endParaRPr>
          </a:p>
          <a:p>
            <a:pPr>
              <a:buNone/>
            </a:pPr>
            <a:r>
              <a:rPr lang="en-US" sz="1600" b="1" dirty="0">
                <a:solidFill>
                  <a:srgbClr val="000000"/>
                </a:solidFill>
                <a:effectLst/>
                <a:latin typeface="Times New Roman" panose="02020603050405020304" pitchFamily="18" charset="0"/>
                <a:ea typeface="Times New Roman" panose="02020603050405020304" pitchFamily="18" charset="0"/>
              </a:rPr>
              <a:t>God</a:t>
            </a:r>
            <a:r>
              <a:rPr lang="en-US" sz="1600" dirty="0">
                <a:solidFill>
                  <a:srgbClr val="000000"/>
                </a:solidFill>
                <a:effectLst/>
                <a:latin typeface="Times New Roman" panose="02020603050405020304" pitchFamily="18" charset="0"/>
                <a:ea typeface="Times New Roman" panose="02020603050405020304" pitchFamily="18" charset="0"/>
              </a:rPr>
              <a:t> creates a community because He is a community. He creates us with others because He is with others. He is not alone. </a:t>
            </a:r>
            <a:r>
              <a:rPr lang="en-US" sz="1600" b="1" dirty="0">
                <a:solidFill>
                  <a:srgbClr val="000000"/>
                </a:solidFill>
                <a:effectLst/>
                <a:latin typeface="Times New Roman" panose="02020603050405020304" pitchFamily="18" charset="0"/>
                <a:ea typeface="Times New Roman" panose="02020603050405020304" pitchFamily="18" charset="0"/>
              </a:rPr>
              <a:t>He is One but also Three: the Father, Son and the Holy Spirit</a:t>
            </a:r>
            <a:endParaRPr lang="en-US" sz="1600" dirty="0"/>
          </a:p>
        </p:txBody>
      </p:sp>
    </p:spTree>
    <p:extLst>
      <p:ext uri="{BB962C8B-B14F-4D97-AF65-F5344CB8AC3E}">
        <p14:creationId xmlns:p14="http://schemas.microsoft.com/office/powerpoint/2010/main" val="1819716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13E413-819C-AAD3-5E96-BBD5784F22B8}"/>
              </a:ext>
            </a:extLst>
          </p:cNvPr>
          <p:cNvSpPr txBox="1"/>
          <p:nvPr/>
        </p:nvSpPr>
        <p:spPr>
          <a:xfrm>
            <a:off x="217967" y="441251"/>
            <a:ext cx="8708065" cy="5696046"/>
          </a:xfrm>
          <a:prstGeom prst="rect">
            <a:avLst/>
          </a:prstGeom>
          <a:noFill/>
        </p:spPr>
        <p:txBody>
          <a:bodyPr wrap="square" rtlCol="0">
            <a:spAutoFit/>
          </a:bodyPr>
          <a:lstStyle/>
          <a:p>
            <a:pPr marL="0" marR="0" algn="just" fontAlgn="base">
              <a:lnSpc>
                <a:spcPct val="107000"/>
              </a:lnSpc>
              <a:spcAft>
                <a:spcPts val="800"/>
              </a:spcAft>
              <a:buNone/>
            </a:pPr>
            <a:r>
              <a:rPr lang="en-US" sz="1600" b="1" u="sng" dirty="0">
                <a:solidFill>
                  <a:srgbClr val="000000"/>
                </a:solidFill>
                <a:effectLst/>
                <a:latin typeface="Times New Roman" panose="02020603050405020304" pitchFamily="18" charset="0"/>
                <a:ea typeface="Times New Roman" panose="02020603050405020304" pitchFamily="18" charset="0"/>
              </a:rPr>
              <a:t>The relationship of the Trinity</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dirty="0">
                <a:solidFill>
                  <a:srgbClr val="000000"/>
                </a:solidFill>
                <a:effectLst/>
                <a:latin typeface="Times New Roman" panose="02020603050405020304" pitchFamily="18" charset="0"/>
                <a:ea typeface="Times New Roman" panose="02020603050405020304" pitchFamily="18" charset="0"/>
              </a:rPr>
              <a:t>In all three creeds we recite—the Apostles’, the Nicene and the Athanasian—we confess that </a:t>
            </a:r>
            <a:r>
              <a:rPr lang="en-US" sz="1600" b="1" dirty="0">
                <a:solidFill>
                  <a:srgbClr val="000000"/>
                </a:solidFill>
                <a:effectLst/>
                <a:latin typeface="Times New Roman" panose="02020603050405020304" pitchFamily="18" charset="0"/>
                <a:ea typeface="Times New Roman" panose="02020603050405020304" pitchFamily="18" charset="0"/>
              </a:rPr>
              <a:t>the Son of God is begotten of the Father.</a:t>
            </a:r>
            <a:r>
              <a:rPr lang="en-US" sz="1600" dirty="0">
                <a:solidFill>
                  <a:srgbClr val="000000"/>
                </a:solidFill>
                <a:effectLst/>
                <a:latin typeface="Times New Roman" panose="02020603050405020304" pitchFamily="18" charset="0"/>
                <a:ea typeface="Times New Roman" panose="02020603050405020304" pitchFamily="18" charset="0"/>
              </a:rPr>
              <a:t> This does not mean that the </a:t>
            </a:r>
            <a:r>
              <a:rPr lang="en-US" sz="1600" b="1" dirty="0">
                <a:solidFill>
                  <a:srgbClr val="000000"/>
                </a:solidFill>
                <a:effectLst/>
                <a:latin typeface="Times New Roman" panose="02020603050405020304" pitchFamily="18" charset="0"/>
                <a:ea typeface="Times New Roman" panose="02020603050405020304" pitchFamily="18" charset="0"/>
              </a:rPr>
              <a:t>Father</a:t>
            </a:r>
            <a:r>
              <a:rPr lang="en-US" sz="1600" dirty="0">
                <a:solidFill>
                  <a:srgbClr val="000000"/>
                </a:solidFill>
                <a:effectLst/>
                <a:latin typeface="Times New Roman" panose="02020603050405020304" pitchFamily="18" charset="0"/>
                <a:ea typeface="Times New Roman" panose="02020603050405020304" pitchFamily="18" charset="0"/>
              </a:rPr>
              <a:t> reproduced Himself to form </a:t>
            </a:r>
            <a:r>
              <a:rPr lang="en-US" sz="1600" b="1" dirty="0">
                <a:solidFill>
                  <a:srgbClr val="000000"/>
                </a:solidFill>
                <a:effectLst/>
                <a:latin typeface="Times New Roman" panose="02020603050405020304" pitchFamily="18" charset="0"/>
                <a:ea typeface="Times New Roman" panose="02020603050405020304" pitchFamily="18" charset="0"/>
              </a:rPr>
              <a:t>the Son </a:t>
            </a:r>
            <a:r>
              <a:rPr lang="en-US" sz="1600" dirty="0">
                <a:solidFill>
                  <a:srgbClr val="000000"/>
                </a:solidFill>
                <a:effectLst/>
                <a:latin typeface="Times New Roman" panose="02020603050405020304" pitchFamily="18" charset="0"/>
                <a:ea typeface="Times New Roman" panose="02020603050405020304" pitchFamily="18" charset="0"/>
              </a:rPr>
              <a:t>in a biological way, like a father begets a son in our lives, but </a:t>
            </a:r>
            <a:r>
              <a:rPr lang="en-US" sz="1600" b="1" dirty="0">
                <a:solidFill>
                  <a:srgbClr val="000000"/>
                </a:solidFill>
                <a:effectLst/>
                <a:latin typeface="Times New Roman" panose="02020603050405020304" pitchFamily="18" charset="0"/>
                <a:ea typeface="Times New Roman" panose="02020603050405020304" pitchFamily="18" charset="0"/>
              </a:rPr>
              <a:t>the First Person of the Trinity’s relationship with the Second is like that of Father and Son</a:t>
            </a:r>
            <a:r>
              <a:rPr lang="en-US" sz="1600" dirty="0">
                <a:solidFill>
                  <a:srgbClr val="000000"/>
                </a:solidFill>
                <a:effectLst/>
                <a:latin typeface="Times New Roman" panose="02020603050405020304" pitchFamily="18" charset="0"/>
                <a:ea typeface="Times New Roman" panose="02020603050405020304" pitchFamily="18" charset="0"/>
              </a:rPr>
              <a:t>. And it always has been that way, because </a:t>
            </a:r>
            <a:r>
              <a:rPr lang="en-US" sz="1600" b="1" dirty="0">
                <a:solidFill>
                  <a:srgbClr val="000000"/>
                </a:solidFill>
                <a:effectLst/>
                <a:latin typeface="Times New Roman" panose="02020603050405020304" pitchFamily="18" charset="0"/>
                <a:ea typeface="Times New Roman" panose="02020603050405020304" pitchFamily="18" charset="0"/>
              </a:rPr>
              <a:t>the Son is eternally present…</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b="1" u="sng" dirty="0">
                <a:solidFill>
                  <a:srgbClr val="000000"/>
                </a:solidFill>
                <a:effectLst/>
                <a:latin typeface="Times New Roman" panose="02020603050405020304" pitchFamily="18" charset="0"/>
                <a:ea typeface="Times New Roman" panose="02020603050405020304" pitchFamily="18" charset="0"/>
              </a:rPr>
              <a:t>God is love</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dirty="0">
                <a:solidFill>
                  <a:srgbClr val="000000"/>
                </a:solidFill>
                <a:effectLst/>
                <a:latin typeface="Times New Roman" panose="02020603050405020304" pitchFamily="18" charset="0"/>
                <a:ea typeface="Times New Roman" panose="02020603050405020304" pitchFamily="18" charset="0"/>
              </a:rPr>
              <a:t>Scripture testifies to this “inner relationship” of </a:t>
            </a:r>
            <a:r>
              <a:rPr lang="en-US" sz="1600" b="1" dirty="0">
                <a:solidFill>
                  <a:srgbClr val="000000"/>
                </a:solidFill>
                <a:effectLst/>
                <a:latin typeface="Times New Roman" panose="02020603050405020304" pitchFamily="18" charset="0"/>
                <a:ea typeface="Times New Roman" panose="02020603050405020304" pitchFamily="18" charset="0"/>
              </a:rPr>
              <a:t>the Trinity.</a:t>
            </a:r>
            <a:r>
              <a:rPr lang="en-US" sz="1600" dirty="0">
                <a:solidFill>
                  <a:srgbClr val="000000"/>
                </a:solidFill>
                <a:effectLst/>
                <a:latin typeface="Times New Roman" panose="02020603050405020304" pitchFamily="18" charset="0"/>
                <a:ea typeface="Times New Roman" panose="02020603050405020304" pitchFamily="18" charset="0"/>
              </a:rPr>
              <a:t> We can see this relationship that is at </a:t>
            </a:r>
            <a:r>
              <a:rPr lang="en-US" sz="1600" b="1" dirty="0">
                <a:solidFill>
                  <a:srgbClr val="000000"/>
                </a:solidFill>
                <a:effectLst/>
                <a:latin typeface="Times New Roman" panose="02020603050405020304" pitchFamily="18" charset="0"/>
                <a:ea typeface="Times New Roman" panose="02020603050405020304" pitchFamily="18" charset="0"/>
              </a:rPr>
              <a:t>the heart of the Godhead</a:t>
            </a:r>
            <a:r>
              <a:rPr lang="en-US" sz="1600" dirty="0">
                <a:solidFill>
                  <a:srgbClr val="000000"/>
                </a:solidFill>
                <a:effectLst/>
                <a:latin typeface="Times New Roman" panose="02020603050405020304" pitchFamily="18" charset="0"/>
                <a:ea typeface="Times New Roman" panose="02020603050405020304" pitchFamily="18" charset="0"/>
              </a:rPr>
              <a:t> when St. John writes, </a:t>
            </a:r>
            <a:r>
              <a:rPr lang="en-US" sz="1600" b="1" dirty="0">
                <a:solidFill>
                  <a:srgbClr val="000000"/>
                </a:solidFill>
                <a:effectLst/>
                <a:latin typeface="Times New Roman" panose="02020603050405020304" pitchFamily="18" charset="0"/>
                <a:ea typeface="Times New Roman" panose="02020603050405020304" pitchFamily="18" charset="0"/>
              </a:rPr>
              <a:t>“God is love”</a:t>
            </a:r>
            <a:r>
              <a:rPr lang="en-US" sz="1600" dirty="0">
                <a:solidFill>
                  <a:srgbClr val="000000"/>
                </a:solidFill>
                <a:effectLst/>
                <a:latin typeface="Times New Roman" panose="02020603050405020304" pitchFamily="18" charset="0"/>
                <a:ea typeface="Times New Roman" panose="02020603050405020304" pitchFamily="18" charset="0"/>
              </a:rPr>
              <a:t> (1 John 4:8). This is more than a warm and wooly feeling, more than a vague and emotional statement. It is at </a:t>
            </a:r>
            <a:r>
              <a:rPr lang="en-US" sz="1600" b="1" dirty="0">
                <a:solidFill>
                  <a:srgbClr val="000000"/>
                </a:solidFill>
                <a:effectLst/>
                <a:latin typeface="Times New Roman" panose="02020603050405020304" pitchFamily="18" charset="0"/>
                <a:ea typeface="Times New Roman" panose="02020603050405020304" pitchFamily="18" charset="0"/>
              </a:rPr>
              <a:t>the heart of who God is</a:t>
            </a:r>
            <a:r>
              <a:rPr lang="en-US" sz="1600" dirty="0">
                <a:solidFill>
                  <a:srgbClr val="000000"/>
                </a:solidFill>
                <a:effectLst/>
                <a:latin typeface="Times New Roman" panose="02020603050405020304" pitchFamily="18" charset="0"/>
                <a:ea typeface="Times New Roman" panose="02020603050405020304" pitchFamily="18" charset="0"/>
              </a:rPr>
              <a:t>. In order to love, there must be someone to love. St. Paul refers to this in the famous passage from 1 Corinthians, “Love is patient and kind; love does not envy or boast; it is not arrogant or rude. It does not insist on its own way; it is not irritable or resentful” (1 Cor. 13:4–5).</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600" dirty="0">
                <a:solidFill>
                  <a:srgbClr val="000000"/>
                </a:solidFill>
                <a:effectLst/>
                <a:latin typeface="Times New Roman" panose="02020603050405020304" pitchFamily="18" charset="0"/>
                <a:ea typeface="Times New Roman" panose="02020603050405020304" pitchFamily="18" charset="0"/>
              </a:rPr>
              <a:t>In other words, love is always directed at another person. It is always a denial of oneself in favor of the other, their interests and their life and being. In this sense, self-love is an oxymoron, like saying “married bachelor.” We cannot love ourselves if we truly understand what love is. Love is always about the other.</a:t>
            </a:r>
            <a:endParaRPr lang="en-US"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54457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25D555-C69F-30F4-2AFA-597E3E8ABCC4}"/>
              </a:ext>
            </a:extLst>
          </p:cNvPr>
          <p:cNvSpPr txBox="1"/>
          <p:nvPr/>
        </p:nvSpPr>
        <p:spPr>
          <a:xfrm>
            <a:off x="308344" y="520995"/>
            <a:ext cx="8351875" cy="5544403"/>
          </a:xfrm>
          <a:prstGeom prst="rect">
            <a:avLst/>
          </a:prstGeom>
          <a:noFill/>
        </p:spPr>
        <p:txBody>
          <a:bodyPr wrap="square" rtlCol="0">
            <a:spAutoFit/>
          </a:bodyPr>
          <a:lstStyle/>
          <a:p>
            <a:pPr marL="0" marR="0" algn="just" fontAlgn="base">
              <a:lnSpc>
                <a:spcPct val="107000"/>
              </a:lnSpc>
              <a:spcAft>
                <a:spcPts val="800"/>
              </a:spcAft>
              <a:buNone/>
            </a:pPr>
            <a:r>
              <a:rPr lang="en-US" sz="2000" b="1" dirty="0">
                <a:solidFill>
                  <a:srgbClr val="000000"/>
                </a:solidFill>
                <a:effectLst/>
                <a:latin typeface="Times New Roman" panose="02020603050405020304" pitchFamily="18" charset="0"/>
                <a:ea typeface="Times New Roman" panose="02020603050405020304" pitchFamily="18" charset="0"/>
              </a:rPr>
              <a:t>If God is love itself, then God must have another to love</a:t>
            </a:r>
            <a:r>
              <a:rPr lang="en-US" sz="2000" dirty="0">
                <a:solidFill>
                  <a:srgbClr val="000000"/>
                </a:solidFill>
                <a:effectLst/>
                <a:latin typeface="Times New Roman" panose="02020603050405020304" pitchFamily="18" charset="0"/>
                <a:ea typeface="Times New Roman" panose="02020603050405020304" pitchFamily="18" charset="0"/>
              </a:rPr>
              <a:t>. It is not enough to say that He loves His creation. He does, but if that is the only “other” that He loved, then before creation, </a:t>
            </a:r>
            <a:r>
              <a:rPr lang="en-US" sz="2000" b="1" dirty="0">
                <a:solidFill>
                  <a:srgbClr val="000000"/>
                </a:solidFill>
                <a:effectLst/>
                <a:latin typeface="Times New Roman" panose="02020603050405020304" pitchFamily="18" charset="0"/>
                <a:ea typeface="Times New Roman" panose="02020603050405020304" pitchFamily="18" charset="0"/>
              </a:rPr>
              <a:t>God </a:t>
            </a:r>
            <a:r>
              <a:rPr lang="en-US" sz="2000" dirty="0">
                <a:solidFill>
                  <a:srgbClr val="000000"/>
                </a:solidFill>
                <a:effectLst/>
                <a:latin typeface="Times New Roman" panose="02020603050405020304" pitchFamily="18" charset="0"/>
                <a:ea typeface="Times New Roman" panose="02020603050405020304" pitchFamily="18" charset="0"/>
              </a:rPr>
              <a:t>would not have been love. No, if</a:t>
            </a:r>
            <a:r>
              <a:rPr lang="en-US" sz="2000" b="1" dirty="0">
                <a:solidFill>
                  <a:srgbClr val="000000"/>
                </a:solidFill>
                <a:effectLst/>
                <a:latin typeface="Times New Roman" panose="02020603050405020304" pitchFamily="18" charset="0"/>
                <a:ea typeface="Times New Roman" panose="02020603050405020304" pitchFamily="18" charset="0"/>
              </a:rPr>
              <a:t> God</a:t>
            </a:r>
            <a:r>
              <a:rPr lang="en-US" sz="2000" dirty="0">
                <a:solidFill>
                  <a:srgbClr val="000000"/>
                </a:solidFill>
                <a:effectLst/>
                <a:latin typeface="Times New Roman" panose="02020603050405020304" pitchFamily="18" charset="0"/>
                <a:ea typeface="Times New Roman" panose="02020603050405020304" pitchFamily="18" charset="0"/>
              </a:rPr>
              <a:t> is love in its perfect and biblical definition, then love also describes His relationship with Himself. </a:t>
            </a:r>
            <a:r>
              <a:rPr lang="en-US" sz="2000" b="1" dirty="0">
                <a:solidFill>
                  <a:srgbClr val="000000"/>
                </a:solidFill>
                <a:effectLst/>
                <a:latin typeface="Times New Roman" panose="02020603050405020304" pitchFamily="18" charset="0"/>
                <a:ea typeface="Times New Roman" panose="02020603050405020304" pitchFamily="18" charset="0"/>
              </a:rPr>
              <a:t>The Father loves the Son and the Spirit. The Son loves the Father and the Spirit. The Spirit loves the Father and the Son. In other words, God is One, but since God is love, He loves within Himself, in the way of the Holy Trinity.</a:t>
            </a:r>
            <a:endParaRPr lang="en-US" sz="20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20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2000" dirty="0">
                <a:solidFill>
                  <a:srgbClr val="000000"/>
                </a:solidFill>
                <a:effectLst/>
                <a:latin typeface="Times New Roman" panose="02020603050405020304" pitchFamily="18" charset="0"/>
                <a:ea typeface="Times New Roman" panose="02020603050405020304" pitchFamily="18" charset="0"/>
              </a:rPr>
              <a:t>When we confess the Athanasian Creed, we also see that </a:t>
            </a:r>
            <a:r>
              <a:rPr lang="en-US" sz="2000" b="1" dirty="0">
                <a:solidFill>
                  <a:srgbClr val="000000"/>
                </a:solidFill>
                <a:effectLst/>
                <a:latin typeface="Times New Roman" panose="02020603050405020304" pitchFamily="18" charset="0"/>
                <a:ea typeface="Times New Roman" panose="02020603050405020304" pitchFamily="18" charset="0"/>
              </a:rPr>
              <a:t>God is never alone. God Himself</a:t>
            </a:r>
            <a:r>
              <a:rPr lang="en-US" sz="2000" dirty="0">
                <a:solidFill>
                  <a:srgbClr val="000000"/>
                </a:solidFill>
                <a:effectLst/>
                <a:latin typeface="Times New Roman" panose="02020603050405020304" pitchFamily="18" charset="0"/>
                <a:ea typeface="Times New Roman" panose="02020603050405020304" pitchFamily="18" charset="0"/>
              </a:rPr>
              <a:t> is a community, a relationship. He is One but also Three and always </a:t>
            </a:r>
            <a:r>
              <a:rPr lang="en-US" sz="2000" b="1" dirty="0">
                <a:solidFill>
                  <a:srgbClr val="000000"/>
                </a:solidFill>
                <a:effectLst/>
                <a:latin typeface="Times New Roman" panose="02020603050405020304" pitchFamily="18" charset="0"/>
                <a:ea typeface="Times New Roman" panose="02020603050405020304" pitchFamily="18" charset="0"/>
              </a:rPr>
              <a:t>One in Three and Three in One</a:t>
            </a:r>
            <a:r>
              <a:rPr lang="en-US" sz="2000" dirty="0">
                <a:solidFill>
                  <a:srgbClr val="000000"/>
                </a:solidFill>
                <a:effectLst/>
                <a:latin typeface="Times New Roman" panose="02020603050405020304" pitchFamily="18" charset="0"/>
                <a:ea typeface="Times New Roman" panose="02020603050405020304" pitchFamily="18" charset="0"/>
              </a:rPr>
              <a:t>. This </a:t>
            </a:r>
            <a:r>
              <a:rPr lang="en-US" sz="2000" b="1" dirty="0">
                <a:solidFill>
                  <a:srgbClr val="000000"/>
                </a:solidFill>
                <a:effectLst/>
                <a:latin typeface="Times New Roman" panose="02020603050405020304" pitchFamily="18" charset="0"/>
                <a:ea typeface="Times New Roman" panose="02020603050405020304" pitchFamily="18" charset="0"/>
              </a:rPr>
              <a:t>love of God</a:t>
            </a:r>
            <a:r>
              <a:rPr lang="en-US" sz="2000" dirty="0">
                <a:solidFill>
                  <a:srgbClr val="000000"/>
                </a:solidFill>
                <a:effectLst/>
                <a:latin typeface="Times New Roman" panose="02020603050405020304" pitchFamily="18" charset="0"/>
                <a:ea typeface="Times New Roman" panose="02020603050405020304" pitchFamily="18" charset="0"/>
              </a:rPr>
              <a:t> passes to us who have been created in His own image, who were also created in a community with Him and given a community with one another. We, too, are created to express our love not by ourselves, not by looking in a mirror, but in community with spouse and children, friends and neighbors</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93475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21274E-EE65-9089-9787-11F24EA21E97}"/>
              </a:ext>
            </a:extLst>
          </p:cNvPr>
          <p:cNvSpPr txBox="1"/>
          <p:nvPr/>
        </p:nvSpPr>
        <p:spPr>
          <a:xfrm>
            <a:off x="489098" y="186070"/>
            <a:ext cx="8139223" cy="6022483"/>
          </a:xfrm>
          <a:prstGeom prst="rect">
            <a:avLst/>
          </a:prstGeom>
          <a:noFill/>
        </p:spPr>
        <p:txBody>
          <a:bodyPr wrap="square" rtlCol="0">
            <a:spAutoFit/>
          </a:bodyPr>
          <a:lstStyle/>
          <a:p>
            <a:pPr marL="0" marR="0" algn="just" fontAlgn="base">
              <a:lnSpc>
                <a:spcPct val="107000"/>
              </a:lnSpc>
              <a:spcAft>
                <a:spcPts val="800"/>
              </a:spcAft>
              <a:buNone/>
            </a:pPr>
            <a:r>
              <a:rPr lang="en-US" sz="1800" b="1" u="sng">
                <a:solidFill>
                  <a:srgbClr val="000000"/>
                </a:solidFill>
                <a:effectLst/>
                <a:latin typeface="Times New Roman" panose="02020603050405020304" pitchFamily="18" charset="0"/>
                <a:ea typeface="Times New Roman" panose="02020603050405020304" pitchFamily="18" charset="0"/>
              </a:rPr>
              <a:t>Uncreated, infinite, eternal</a:t>
            </a:r>
            <a:endParaRPr lang="en-US" sz="280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rPr>
              <a:t>Even when </a:t>
            </a:r>
            <a:r>
              <a:rPr lang="en-US" sz="1800" b="1">
                <a:solidFill>
                  <a:srgbClr val="000000"/>
                </a:solidFill>
                <a:effectLst/>
                <a:latin typeface="Times New Roman" panose="02020603050405020304" pitchFamily="18" charset="0"/>
                <a:ea typeface="Times New Roman" panose="02020603050405020304" pitchFamily="18" charset="0"/>
              </a:rPr>
              <a:t>the Son of God became a man,</a:t>
            </a:r>
            <a:r>
              <a:rPr lang="en-US" sz="1800">
                <a:solidFill>
                  <a:srgbClr val="000000"/>
                </a:solidFill>
                <a:effectLst/>
                <a:latin typeface="Times New Roman" panose="02020603050405020304" pitchFamily="18" charset="0"/>
                <a:ea typeface="Times New Roman" panose="02020603050405020304" pitchFamily="18" charset="0"/>
              </a:rPr>
              <a:t> He reflects and teaches </a:t>
            </a:r>
            <a:r>
              <a:rPr lang="en-US" sz="1800" b="1">
                <a:solidFill>
                  <a:srgbClr val="000000"/>
                </a:solidFill>
                <a:effectLst/>
                <a:latin typeface="Times New Roman" panose="02020603050405020304" pitchFamily="18" charset="0"/>
                <a:ea typeface="Times New Roman" panose="02020603050405020304" pitchFamily="18" charset="0"/>
              </a:rPr>
              <a:t>this inner life of God—</a:t>
            </a:r>
            <a:r>
              <a:rPr lang="en-US" sz="1800">
                <a:solidFill>
                  <a:srgbClr val="000000"/>
                </a:solidFill>
                <a:effectLst/>
                <a:latin typeface="Times New Roman" panose="02020603050405020304" pitchFamily="18" charset="0"/>
                <a:ea typeface="Times New Roman" panose="02020603050405020304" pitchFamily="18" charset="0"/>
              </a:rPr>
              <a:t>this community of </a:t>
            </a:r>
            <a:r>
              <a:rPr lang="en-US" sz="1800" b="1">
                <a:solidFill>
                  <a:srgbClr val="000000"/>
                </a:solidFill>
                <a:effectLst/>
                <a:latin typeface="Times New Roman" panose="02020603050405020304" pitchFamily="18" charset="0"/>
                <a:ea typeface="Times New Roman" panose="02020603050405020304" pitchFamily="18" charset="0"/>
              </a:rPr>
              <a:t>God,</a:t>
            </a:r>
            <a:r>
              <a:rPr lang="en-US" sz="1800">
                <a:solidFill>
                  <a:srgbClr val="000000"/>
                </a:solidFill>
                <a:effectLst/>
                <a:latin typeface="Times New Roman" panose="02020603050405020304" pitchFamily="18" charset="0"/>
                <a:ea typeface="Times New Roman" panose="02020603050405020304" pitchFamily="18" charset="0"/>
              </a:rPr>
              <a:t> the relationship He has </a:t>
            </a:r>
            <a:r>
              <a:rPr lang="en-US" sz="1800" b="1">
                <a:solidFill>
                  <a:srgbClr val="000000"/>
                </a:solidFill>
                <a:effectLst/>
                <a:latin typeface="Times New Roman" panose="02020603050405020304" pitchFamily="18" charset="0"/>
                <a:ea typeface="Times New Roman" panose="02020603050405020304" pitchFamily="18" charset="0"/>
              </a:rPr>
              <a:t>with the Father</a:t>
            </a:r>
            <a:r>
              <a:rPr lang="en-US" sz="1800">
                <a:solidFill>
                  <a:srgbClr val="000000"/>
                </a:solidFill>
                <a:effectLst/>
                <a:latin typeface="Times New Roman" panose="02020603050405020304" pitchFamily="18" charset="0"/>
                <a:ea typeface="Times New Roman" panose="02020603050405020304" pitchFamily="18" charset="0"/>
              </a:rPr>
              <a:t>—and relates it to us. He says that</a:t>
            </a:r>
            <a:r>
              <a:rPr lang="en-US" sz="1800" b="1">
                <a:solidFill>
                  <a:srgbClr val="000000"/>
                </a:solidFill>
                <a:effectLst/>
                <a:latin typeface="Times New Roman" panose="02020603050405020304" pitchFamily="18" charset="0"/>
                <a:ea typeface="Times New Roman" panose="02020603050405020304" pitchFamily="18" charset="0"/>
              </a:rPr>
              <a:t> He is One with the Father</a:t>
            </a:r>
            <a:r>
              <a:rPr lang="en-US" sz="1800">
                <a:solidFill>
                  <a:srgbClr val="000000"/>
                </a:solidFill>
                <a:effectLst/>
                <a:latin typeface="Times New Roman" panose="02020603050405020304" pitchFamily="18" charset="0"/>
                <a:ea typeface="Times New Roman" panose="02020603050405020304" pitchFamily="18" charset="0"/>
              </a:rPr>
              <a:t>, that we may be </a:t>
            </a:r>
            <a:r>
              <a:rPr lang="en-US" sz="1800" b="1">
                <a:solidFill>
                  <a:srgbClr val="000000"/>
                </a:solidFill>
                <a:effectLst/>
                <a:latin typeface="Times New Roman" panose="02020603050405020304" pitchFamily="18" charset="0"/>
                <a:ea typeface="Times New Roman" panose="02020603050405020304" pitchFamily="18" charset="0"/>
              </a:rPr>
              <a:t>One with Him </a:t>
            </a:r>
            <a:r>
              <a:rPr lang="en-US" sz="1800">
                <a:solidFill>
                  <a:srgbClr val="000000"/>
                </a:solidFill>
                <a:effectLst/>
                <a:latin typeface="Times New Roman" panose="02020603050405020304" pitchFamily="18" charset="0"/>
                <a:ea typeface="Times New Roman" panose="02020603050405020304" pitchFamily="18" charset="0"/>
              </a:rPr>
              <a:t>(John 17:22). He says </a:t>
            </a:r>
            <a:r>
              <a:rPr lang="en-US" sz="1800" b="1">
                <a:solidFill>
                  <a:srgbClr val="000000"/>
                </a:solidFill>
                <a:effectLst/>
                <a:latin typeface="Times New Roman" panose="02020603050405020304" pitchFamily="18" charset="0"/>
                <a:ea typeface="Times New Roman" panose="02020603050405020304" pitchFamily="18" charset="0"/>
              </a:rPr>
              <a:t>the Word</a:t>
            </a:r>
            <a:r>
              <a:rPr lang="en-US" sz="1800">
                <a:solidFill>
                  <a:srgbClr val="000000"/>
                </a:solidFill>
                <a:effectLst/>
                <a:latin typeface="Times New Roman" panose="02020603050405020304" pitchFamily="18" charset="0"/>
                <a:ea typeface="Times New Roman" panose="02020603050405020304" pitchFamily="18" charset="0"/>
              </a:rPr>
              <a:t> He speaks is not His own but was given by </a:t>
            </a:r>
            <a:r>
              <a:rPr lang="en-US" sz="1800" b="1">
                <a:solidFill>
                  <a:srgbClr val="000000"/>
                </a:solidFill>
                <a:effectLst/>
                <a:latin typeface="Times New Roman" panose="02020603050405020304" pitchFamily="18" charset="0"/>
                <a:ea typeface="Times New Roman" panose="02020603050405020304" pitchFamily="18" charset="0"/>
              </a:rPr>
              <a:t>His Father</a:t>
            </a:r>
            <a:r>
              <a:rPr lang="en-US" sz="1800">
                <a:solidFill>
                  <a:srgbClr val="000000"/>
                </a:solidFill>
                <a:effectLst/>
                <a:latin typeface="Times New Roman" panose="02020603050405020304" pitchFamily="18" charset="0"/>
                <a:ea typeface="Times New Roman" panose="02020603050405020304" pitchFamily="18" charset="0"/>
              </a:rPr>
              <a:t> (John 14:10). </a:t>
            </a:r>
            <a:r>
              <a:rPr lang="en-US" sz="1800" b="1">
                <a:solidFill>
                  <a:srgbClr val="000000"/>
                </a:solidFill>
                <a:effectLst/>
                <a:latin typeface="Times New Roman" panose="02020603050405020304" pitchFamily="18" charset="0"/>
                <a:ea typeface="Times New Roman" panose="02020603050405020304" pitchFamily="18" charset="0"/>
              </a:rPr>
              <a:t>Jesus’ ministry</a:t>
            </a:r>
            <a:r>
              <a:rPr lang="en-US" sz="1800">
                <a:solidFill>
                  <a:srgbClr val="000000"/>
                </a:solidFill>
                <a:effectLst/>
                <a:latin typeface="Times New Roman" panose="02020603050405020304" pitchFamily="18" charset="0"/>
                <a:ea typeface="Times New Roman" panose="02020603050405020304" pitchFamily="18" charset="0"/>
              </a:rPr>
              <a:t> was centered on glorifying </a:t>
            </a:r>
            <a:r>
              <a:rPr lang="en-US" sz="1800" b="1">
                <a:solidFill>
                  <a:srgbClr val="000000"/>
                </a:solidFill>
                <a:effectLst/>
                <a:latin typeface="Times New Roman" panose="02020603050405020304" pitchFamily="18" charset="0"/>
                <a:ea typeface="Times New Roman" panose="02020603050405020304" pitchFamily="18" charset="0"/>
              </a:rPr>
              <a:t>His Father</a:t>
            </a:r>
            <a:r>
              <a:rPr lang="en-US" sz="1800">
                <a:solidFill>
                  <a:srgbClr val="000000"/>
                </a:solidFill>
                <a:effectLst/>
                <a:latin typeface="Times New Roman" panose="02020603050405020304" pitchFamily="18" charset="0"/>
                <a:ea typeface="Times New Roman" panose="02020603050405020304" pitchFamily="18" charset="0"/>
              </a:rPr>
              <a:t> in allowing Himself to do what </a:t>
            </a:r>
            <a:r>
              <a:rPr lang="en-US" sz="1800" b="1">
                <a:solidFill>
                  <a:srgbClr val="000000"/>
                </a:solidFill>
                <a:effectLst/>
                <a:latin typeface="Times New Roman" panose="02020603050405020304" pitchFamily="18" charset="0"/>
                <a:ea typeface="Times New Roman" panose="02020603050405020304" pitchFamily="18" charset="0"/>
              </a:rPr>
              <a:t>the Father sent Him</a:t>
            </a:r>
            <a:r>
              <a:rPr lang="en-US" sz="1800">
                <a:solidFill>
                  <a:srgbClr val="000000"/>
                </a:solidFill>
                <a:effectLst/>
                <a:latin typeface="Times New Roman" panose="02020603050405020304" pitchFamily="18" charset="0"/>
                <a:ea typeface="Times New Roman" panose="02020603050405020304" pitchFamily="18" charset="0"/>
              </a:rPr>
              <a:t> for. But it is double-sided: All that</a:t>
            </a:r>
            <a:r>
              <a:rPr lang="en-US" sz="1800" b="1">
                <a:solidFill>
                  <a:srgbClr val="000000"/>
                </a:solidFill>
                <a:effectLst/>
                <a:latin typeface="Times New Roman" panose="02020603050405020304" pitchFamily="18" charset="0"/>
                <a:ea typeface="Times New Roman" panose="02020603050405020304" pitchFamily="18" charset="0"/>
              </a:rPr>
              <a:t> Jesus</a:t>
            </a:r>
            <a:r>
              <a:rPr lang="en-US" sz="1800">
                <a:solidFill>
                  <a:srgbClr val="000000"/>
                </a:solidFill>
                <a:effectLst/>
                <a:latin typeface="Times New Roman" panose="02020603050405020304" pitchFamily="18" charset="0"/>
                <a:ea typeface="Times New Roman" panose="02020603050405020304" pitchFamily="18" charset="0"/>
              </a:rPr>
              <a:t> said and did was for us and our salvation.</a:t>
            </a:r>
            <a:endParaRPr lang="en-US" sz="280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endParaRPr>
          </a:p>
          <a:p>
            <a:pPr marL="0" marR="0" algn="just" fontAlgn="base">
              <a:lnSpc>
                <a:spcPct val="107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rPr>
              <a:t>Jesus does the Father’s will and speaks the Father’s Word</a:t>
            </a:r>
            <a:r>
              <a:rPr lang="en-US" sz="1800">
                <a:solidFill>
                  <a:srgbClr val="000000"/>
                </a:solidFill>
                <a:effectLst/>
                <a:latin typeface="Times New Roman" panose="02020603050405020304" pitchFamily="18" charset="0"/>
                <a:ea typeface="Times New Roman" panose="02020603050405020304" pitchFamily="18" charset="0"/>
              </a:rPr>
              <a:t> completely and faithfully and obediently and lovingly. And what He speaks is life-giving and eternal. What </a:t>
            </a:r>
            <a:r>
              <a:rPr lang="en-US" sz="1800" b="1">
                <a:solidFill>
                  <a:srgbClr val="000000"/>
                </a:solidFill>
                <a:effectLst/>
                <a:latin typeface="Times New Roman" panose="02020603050405020304" pitchFamily="18" charset="0"/>
                <a:ea typeface="Times New Roman" panose="02020603050405020304" pitchFamily="18" charset="0"/>
              </a:rPr>
              <a:t>the Father has, the Son</a:t>
            </a:r>
            <a:r>
              <a:rPr lang="en-US" sz="1800">
                <a:solidFill>
                  <a:srgbClr val="000000"/>
                </a:solidFill>
                <a:effectLst/>
                <a:latin typeface="Times New Roman" panose="02020603050405020304" pitchFamily="18" charset="0"/>
                <a:ea typeface="Times New Roman" panose="02020603050405020304" pitchFamily="18" charset="0"/>
              </a:rPr>
              <a:t> gives, and it is eternal life. You could even say He gives Himself. He is life and love, and He gives Himself to those who hear, to those He calls, to those who listen to His Word.</a:t>
            </a:r>
            <a:endParaRPr lang="en-US" sz="2800">
              <a:effectLst/>
              <a:latin typeface="Times New Roman" panose="02020603050405020304" pitchFamily="18" charset="0"/>
              <a:ea typeface="Calibri" panose="020F0502020204030204" pitchFamily="34" charset="0"/>
            </a:endParaRPr>
          </a:p>
          <a:p>
            <a:pPr marL="0" marR="0" algn="ctr" fontAlgn="base">
              <a:lnSpc>
                <a:spcPct val="107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Calibri" panose="020F0502020204030204" pitchFamily="34" charset="0"/>
            </a:endParaRPr>
          </a:p>
          <a:p>
            <a:pPr marL="0" marR="0" fontAlgn="base">
              <a:lnSpc>
                <a:spcPct val="107000"/>
              </a:lnSpc>
              <a:spcAft>
                <a:spcPts val="800"/>
              </a:spcAft>
              <a:buNone/>
            </a:pPr>
            <a:r>
              <a:rPr lang="en-US" sz="1800" b="1" i="1">
                <a:solidFill>
                  <a:srgbClr val="000000"/>
                </a:solidFill>
                <a:effectLst/>
                <a:latin typeface="Times New Roman" panose="02020603050405020304" pitchFamily="18" charset="0"/>
                <a:ea typeface="Times New Roman" panose="02020603050405020304" pitchFamily="18" charset="0"/>
              </a:rPr>
              <a:t>About the Author:</a:t>
            </a:r>
            <a:r>
              <a:rPr lang="en-US" sz="1800" i="1">
                <a:solidFill>
                  <a:srgbClr val="000000"/>
                </a:solidFill>
                <a:effectLst/>
                <a:latin typeface="Times New Roman" panose="02020603050405020304" pitchFamily="18" charset="0"/>
                <a:ea typeface="Times New Roman" panose="02020603050405020304" pitchFamily="18" charset="0"/>
              </a:rPr>
              <a:t> </a:t>
            </a:r>
            <a:r>
              <a:rPr lang="en-US" sz="1800" i="1" u="sng">
                <a:solidFill>
                  <a:srgbClr val="006FC4"/>
                </a:solidFill>
                <a:effectLst/>
                <a:latin typeface="Times New Roman" panose="02020603050405020304" pitchFamily="18" charset="0"/>
                <a:ea typeface="Times New Roman" panose="02020603050405020304" pitchFamily="18" charset="0"/>
                <a:hlinkClick r:id="rId2"/>
              </a:rPr>
              <a:t>Rev. Christopher Hall</a:t>
            </a:r>
            <a:r>
              <a:rPr lang="en-US" sz="1800" i="1">
                <a:solidFill>
                  <a:srgbClr val="000000"/>
                </a:solidFill>
                <a:effectLst/>
                <a:latin typeface="Times New Roman" panose="02020603050405020304" pitchFamily="18" charset="0"/>
                <a:ea typeface="Times New Roman" panose="02020603050405020304" pitchFamily="18" charset="0"/>
              </a:rPr>
              <a:t> is pastor of Grace Lutheran Church, Tulsa, Okla. and 1</a:t>
            </a:r>
            <a:r>
              <a:rPr lang="en-US" sz="1800" i="1" baseline="30000">
                <a:solidFill>
                  <a:srgbClr val="000000"/>
                </a:solidFill>
                <a:effectLst/>
                <a:latin typeface="Times New Roman" panose="02020603050405020304" pitchFamily="18" charset="0"/>
                <a:ea typeface="Times New Roman" panose="02020603050405020304" pitchFamily="18" charset="0"/>
              </a:rPr>
              <a:t>st</a:t>
            </a:r>
            <a:r>
              <a:rPr lang="en-US" sz="1800" i="1">
                <a:solidFill>
                  <a:srgbClr val="000000"/>
                </a:solidFill>
                <a:effectLst/>
                <a:latin typeface="Times New Roman" panose="02020603050405020304" pitchFamily="18" charset="0"/>
                <a:ea typeface="Times New Roman" panose="02020603050405020304" pitchFamily="18" charset="0"/>
              </a:rPr>
              <a:t> Vice-President of the OK District</a:t>
            </a:r>
            <a:endParaRPr lang="en-US" sz="2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1981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s://isaiah504blues.com/wp-content/uploads/2017/06/img_0146.gi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60" y="725071"/>
            <a:ext cx="7103649" cy="51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5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1400" y="114300"/>
            <a:ext cx="4673600" cy="6636512"/>
          </a:xfrm>
          <a:prstGeom prst="rect">
            <a:avLst/>
          </a:prstGeom>
        </p:spPr>
      </p:pic>
    </p:spTree>
    <p:extLst>
      <p:ext uri="{BB962C8B-B14F-4D97-AF65-F5344CB8AC3E}">
        <p14:creationId xmlns:p14="http://schemas.microsoft.com/office/powerpoint/2010/main" val="406650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849" y="1060450"/>
            <a:ext cx="7852019" cy="4083050"/>
          </a:xfrm>
          <a:prstGeom prst="rect">
            <a:avLst/>
          </a:prstGeom>
        </p:spPr>
      </p:pic>
    </p:spTree>
    <p:extLst>
      <p:ext uri="{BB962C8B-B14F-4D97-AF65-F5344CB8AC3E}">
        <p14:creationId xmlns:p14="http://schemas.microsoft.com/office/powerpoint/2010/main" val="8350936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368</TotalTime>
  <Words>1829</Words>
  <Application>Microsoft Office PowerPoint</Application>
  <PresentationFormat>On-screen Show (4:3)</PresentationFormat>
  <Paragraphs>76</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Arial Unicode MS</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94</cp:revision>
  <dcterms:created xsi:type="dcterms:W3CDTF">2016-02-18T03:34:46Z</dcterms:created>
  <dcterms:modified xsi:type="dcterms:W3CDTF">2025-10-24T14:24:39Z</dcterms:modified>
</cp:coreProperties>
</file>