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6" r:id="rId2"/>
    <p:sldId id="259" r:id="rId3"/>
    <p:sldId id="323" r:id="rId4"/>
    <p:sldId id="260" r:id="rId5"/>
    <p:sldId id="261" r:id="rId6"/>
    <p:sldId id="262" r:id="rId7"/>
    <p:sldId id="263" r:id="rId8"/>
    <p:sldId id="277" r:id="rId9"/>
    <p:sldId id="311" r:id="rId10"/>
    <p:sldId id="317" r:id="rId11"/>
    <p:sldId id="330" r:id="rId12"/>
    <p:sldId id="325" r:id="rId13"/>
    <p:sldId id="344" r:id="rId14"/>
    <p:sldId id="331" r:id="rId15"/>
    <p:sldId id="334" r:id="rId16"/>
    <p:sldId id="335" r:id="rId17"/>
    <p:sldId id="337" r:id="rId18"/>
    <p:sldId id="338" r:id="rId19"/>
    <p:sldId id="339" r:id="rId20"/>
    <p:sldId id="341" r:id="rId21"/>
    <p:sldId id="343" r:id="rId22"/>
    <p:sldId id="345" r:id="rId23"/>
    <p:sldId id="347" r:id="rId24"/>
    <p:sldId id="348" r:id="rId25"/>
    <p:sldId id="349" r:id="rId26"/>
    <p:sldId id="350" r:id="rId27"/>
    <p:sldId id="354" r:id="rId28"/>
    <p:sldId id="355" r:id="rId29"/>
    <p:sldId id="356" r:id="rId30"/>
    <p:sldId id="357" r:id="rId31"/>
    <p:sldId id="358" r:id="rId32"/>
    <p:sldId id="359" r:id="rId33"/>
    <p:sldId id="360" r:id="rId34"/>
    <p:sldId id="361" r:id="rId35"/>
    <p:sldId id="363" r:id="rId36"/>
    <p:sldId id="364" r:id="rId37"/>
    <p:sldId id="36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D77"/>
    <a:srgbClr val="EFD26B"/>
    <a:srgbClr val="DEDFC7"/>
    <a:srgbClr val="B02C30"/>
    <a:srgbClr val="FAF6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10"/>
    <p:restoredTop sz="94687"/>
  </p:normalViewPr>
  <p:slideViewPr>
    <p:cSldViewPr snapToGrid="0" snapToObjects="1">
      <p:cViewPr varScale="1">
        <p:scale>
          <a:sx n="87" d="100"/>
          <a:sy n="87" d="100"/>
        </p:scale>
        <p:origin x="-1344" y="-84"/>
      </p:cViewPr>
      <p:guideLst>
        <p:guide orient="horz" pos="2160"/>
        <p:guide pos="2880"/>
      </p:guideLst>
    </p:cSldViewPr>
  </p:slideViewPr>
  <p:notesTextViewPr>
    <p:cViewPr>
      <p:scale>
        <a:sx n="1" d="1"/>
        <a:sy n="1" d="1"/>
      </p:scale>
      <p:origin x="0" y="0"/>
    </p:cViewPr>
  </p:notesTextViewPr>
  <p:sorterViewPr>
    <p:cViewPr>
      <p:scale>
        <a:sx n="48" d="100"/>
        <a:sy n="4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C5994-8574-2C43-A869-25C340092559}" type="datetimeFigureOut">
              <a:rPr lang="en-US" smtClean="0"/>
              <a:t>6/14/2018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31B12-7BCC-2E4A-9CA6-286361A1F79F}"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31B12-7BCC-2E4A-9CA6-286361A1F79F}" type="slidenum">
              <a:rPr lang="en-US" smtClean="0"/>
              <a:t>1</a:t>
            </a:fld>
            <a:endParaRPr lang="en-US"/>
          </a:p>
        </p:txBody>
      </p:sp>
    </p:spTree>
    <p:extLst>
      <p:ext uri="{BB962C8B-B14F-4D97-AF65-F5344CB8AC3E}">
        <p14:creationId xmlns:p14="http://schemas.microsoft.com/office/powerpoint/2010/main" val="46727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239738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75654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81579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135329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BAA242-2365-3C4D-BF75-0672A5BDF00E}"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20153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BAA242-2365-3C4D-BF75-0672A5BDF00E}"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95086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BAA242-2365-3C4D-BF75-0672A5BDF00E}" type="datetimeFigureOut">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07441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BAA242-2365-3C4D-BF75-0672A5BDF00E}" type="datetimeFigureOut">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57899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AA242-2365-3C4D-BF75-0672A5BDF00E}" type="datetimeFigureOut">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66429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38511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12042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AA242-2365-3C4D-BF75-0672A5BDF00E}" type="datetimeFigureOut">
              <a:rPr lang="en-US" smtClean="0"/>
              <a:t>6/14/2018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67976-8BC6-844C-A455-B9C1A1D5568F}" type="slidenum">
              <a:rPr lang="en-US" smtClean="0"/>
              <a:t>‹#›</a:t>
            </a:fld>
            <a:endParaRPr lang="en-US"/>
          </a:p>
        </p:txBody>
      </p:sp>
    </p:spTree>
    <p:extLst>
      <p:ext uri="{BB962C8B-B14F-4D97-AF65-F5344CB8AC3E}">
        <p14:creationId xmlns:p14="http://schemas.microsoft.com/office/powerpoint/2010/main" val="2173606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5408" y="4988106"/>
            <a:ext cx="6613185" cy="461665"/>
          </a:xfrm>
          <a:prstGeom prst="rect">
            <a:avLst/>
          </a:prstGeom>
        </p:spPr>
        <p:txBody>
          <a:bodyPr wrap="square" anchor="ctr">
            <a:spAutoFit/>
          </a:bodyPr>
          <a:lstStyle/>
          <a:p>
            <a:pPr algn="ctr"/>
            <a:r>
              <a:rPr lang="en-US" sz="2400" dirty="0" smtClean="0">
                <a:solidFill>
                  <a:schemeClr val="bg1"/>
                </a:solidFill>
                <a:latin typeface="Georgia" charset="0"/>
                <a:ea typeface="Georgia" charset="0"/>
                <a:cs typeface="Georgia" charset="0"/>
              </a:rPr>
              <a:t>Begins July  16</a:t>
            </a:r>
            <a:endParaRPr lang="en-US" sz="2400" dirty="0">
              <a:solidFill>
                <a:schemeClr val="bg1"/>
              </a:solidFill>
              <a:latin typeface="Georgia" charset="0"/>
              <a:ea typeface="Georgia" charset="0"/>
              <a:cs typeface="Georgia"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914" y="163285"/>
            <a:ext cx="6270171" cy="627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523" y="61524"/>
            <a:ext cx="8335108" cy="6796476"/>
          </a:xfrm>
          <a:prstGeom prst="rect">
            <a:avLst/>
          </a:prstGeom>
          <a:noFill/>
        </p:spPr>
        <p:txBody>
          <a:bodyPr wrap="square" rtlCol="0">
            <a:spAutoFit/>
          </a:bodyPr>
          <a:lstStyle/>
          <a:p>
            <a:pPr algn="just">
              <a:lnSpc>
                <a:spcPct val="115000"/>
              </a:lnSpc>
            </a:pPr>
            <a:r>
              <a:rPr lang="en-US" sz="2000" b="1" dirty="0">
                <a:ea typeface="Calibri"/>
                <a:cs typeface="Times New Roman"/>
              </a:rPr>
              <a:t>(Ephesians 3:19-21)</a:t>
            </a:r>
            <a:r>
              <a:rPr lang="en-US" sz="2000" dirty="0">
                <a:ea typeface="Calibri"/>
                <a:cs typeface="Times New Roman"/>
              </a:rPr>
              <a:t>  and to know the love of Christ that surpasses knowledge, that you may be filled with all the fullness of God. (20) Now to him who is able to do far more abundantly than all that we </a:t>
            </a:r>
            <a:r>
              <a:rPr lang="en-US" sz="2000" b="1" dirty="0">
                <a:ea typeface="Calibri"/>
                <a:cs typeface="Times New Roman"/>
              </a:rPr>
              <a:t>ask </a:t>
            </a:r>
            <a:r>
              <a:rPr lang="en-US" sz="2000" dirty="0">
                <a:ea typeface="Calibri"/>
                <a:cs typeface="Times New Roman"/>
              </a:rPr>
              <a:t>or think, according to the power at work within us, (21) to him be glory in the church and in Christ Jesus throughout all generations, forever and ever. Amen.</a:t>
            </a:r>
          </a:p>
          <a:p>
            <a:pPr algn="just">
              <a:lnSpc>
                <a:spcPct val="115000"/>
              </a:lnSpc>
            </a:pPr>
            <a:r>
              <a:rPr lang="en-US" sz="2000" dirty="0">
                <a:ea typeface="Calibri"/>
                <a:cs typeface="Times New Roman"/>
              </a:rPr>
              <a:t> </a:t>
            </a:r>
          </a:p>
          <a:p>
            <a:pPr algn="just">
              <a:lnSpc>
                <a:spcPct val="115000"/>
              </a:lnSpc>
            </a:pPr>
            <a:r>
              <a:rPr lang="en-US" sz="2000" b="1" dirty="0">
                <a:ea typeface="Calibri"/>
                <a:cs typeface="Times New Roman"/>
              </a:rPr>
              <a:t>(Ephesians 6:13-20)</a:t>
            </a:r>
            <a:r>
              <a:rPr lang="en-US" sz="2000" dirty="0">
                <a:ea typeface="Calibri"/>
                <a:cs typeface="Times New Roman"/>
              </a:rPr>
              <a:t>  Therefore take up the whole armor of God, that you may be able to withstand in the evil day, and having done all, to stand firm. (14) Stand therefore, having fastened on the belt of truth, and having put on the breastplate of righteousness, (15) and, as shoes for your feet, having put on the readiness given by the gospel of peace. (16) In all circumstances take up the shield of faith, with which you can extinguish all the flaming darts of the evil one; (17) and take the helmet of salvation, and the sword of the Spirit, which is the word of God, (18) praying at all times in the Spirit, with all prayer and supplication. To that end keep alert with all perseverance, making </a:t>
            </a:r>
            <a:r>
              <a:rPr lang="en-US" sz="2000" b="1" dirty="0">
                <a:ea typeface="Calibri"/>
                <a:cs typeface="Times New Roman"/>
              </a:rPr>
              <a:t>supplication </a:t>
            </a:r>
            <a:r>
              <a:rPr lang="en-US" sz="2000" dirty="0">
                <a:ea typeface="Calibri"/>
                <a:cs typeface="Times New Roman"/>
              </a:rPr>
              <a:t>for all the saints, (19) and also for me, that words may be given to me in opening my mouth boldly to proclaim the mystery of the gospel, (20) for which I am an ambassador in chains, that I may declare it boldly, as I ought to speak.</a:t>
            </a:r>
          </a:p>
        </p:txBody>
      </p:sp>
    </p:spTree>
    <p:extLst>
      <p:ext uri="{BB962C8B-B14F-4D97-AF65-F5344CB8AC3E}">
        <p14:creationId xmlns:p14="http://schemas.microsoft.com/office/powerpoint/2010/main" val="3018058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955" y="222739"/>
            <a:ext cx="8675076" cy="6298904"/>
          </a:xfrm>
          <a:prstGeom prst="rect">
            <a:avLst/>
          </a:prstGeom>
          <a:noFill/>
        </p:spPr>
        <p:txBody>
          <a:bodyPr wrap="square" rtlCol="0">
            <a:spAutoFit/>
          </a:bodyPr>
          <a:lstStyle/>
          <a:p>
            <a:pPr algn="just">
              <a:lnSpc>
                <a:spcPct val="115000"/>
              </a:lnSpc>
            </a:pPr>
            <a:r>
              <a:rPr lang="en-US" sz="2200" b="1" dirty="0">
                <a:ea typeface="Calibri"/>
                <a:cs typeface="Times New Roman"/>
              </a:rPr>
              <a:t>(James 1:5-6</a:t>
            </a:r>
            <a:r>
              <a:rPr lang="en-US" sz="2200" dirty="0">
                <a:ea typeface="Calibri"/>
                <a:cs typeface="Times New Roman"/>
              </a:rPr>
              <a:t>)  If any of you lacks wisdom, let him </a:t>
            </a:r>
            <a:r>
              <a:rPr lang="en-US" sz="2200" b="1" dirty="0">
                <a:ea typeface="Calibri"/>
                <a:cs typeface="Times New Roman"/>
              </a:rPr>
              <a:t>ask</a:t>
            </a:r>
            <a:r>
              <a:rPr lang="en-US" sz="2200" dirty="0">
                <a:ea typeface="Calibri"/>
                <a:cs typeface="Times New Roman"/>
              </a:rPr>
              <a:t> God, who gives generously to all without reproach, and it will be given him. (6) But let him</a:t>
            </a:r>
            <a:r>
              <a:rPr lang="en-US" sz="2200" b="1" dirty="0">
                <a:ea typeface="Calibri"/>
                <a:cs typeface="Times New Roman"/>
              </a:rPr>
              <a:t> ask</a:t>
            </a:r>
            <a:r>
              <a:rPr lang="en-US" sz="2200" dirty="0">
                <a:ea typeface="Calibri"/>
                <a:cs typeface="Times New Roman"/>
              </a:rPr>
              <a:t> in faith, with no doubting, for the one who doubts is like a wave of the sea that is driven and tossed by the wind.</a:t>
            </a:r>
          </a:p>
          <a:p>
            <a:pPr algn="just">
              <a:lnSpc>
                <a:spcPct val="115000"/>
              </a:lnSpc>
            </a:pPr>
            <a:r>
              <a:rPr lang="en-US" sz="2200" b="1" dirty="0">
                <a:ea typeface="Calibri"/>
                <a:cs typeface="Times New Roman"/>
              </a:rPr>
              <a:t> </a:t>
            </a:r>
            <a:endParaRPr lang="en-US" sz="2200" dirty="0">
              <a:ea typeface="Calibri"/>
              <a:cs typeface="Times New Roman"/>
            </a:endParaRPr>
          </a:p>
          <a:p>
            <a:pPr algn="just">
              <a:lnSpc>
                <a:spcPct val="115000"/>
              </a:lnSpc>
            </a:pPr>
            <a:r>
              <a:rPr lang="en-US" sz="2200" b="1" dirty="0">
                <a:ea typeface="Calibri"/>
                <a:cs typeface="Times New Roman"/>
              </a:rPr>
              <a:t>(1 John 5:10-15)</a:t>
            </a:r>
            <a:r>
              <a:rPr lang="en-US" sz="2200" dirty="0">
                <a:ea typeface="Calibri"/>
                <a:cs typeface="Times New Roman"/>
              </a:rPr>
              <a:t>  Whoever believes in the Son of God has the testimony in himself. Whoever does not believe God has made him a liar, because he has not believed in the testimony that God has borne concerning his Son. (11) And this is the testimony, that God gave us eternal life, and this life is in his Son. (12) Whoever has the Son has life; whoever does not have the Son of God does not have life. (13) I write these things to you who believe in the name of the Son of God that you may know that you have eternal life. (14) And this is the confidence that we have toward him, that if we </a:t>
            </a:r>
            <a:r>
              <a:rPr lang="en-US" sz="2200" b="1" dirty="0">
                <a:ea typeface="Calibri"/>
                <a:cs typeface="Times New Roman"/>
              </a:rPr>
              <a:t>ask </a:t>
            </a:r>
            <a:r>
              <a:rPr lang="en-US" sz="2200" dirty="0">
                <a:ea typeface="Calibri"/>
                <a:cs typeface="Times New Roman"/>
              </a:rPr>
              <a:t>anything according to his will he hears us. (15) And if we know that he hears us in whatever we </a:t>
            </a:r>
            <a:r>
              <a:rPr lang="en-US" sz="2200" b="1" dirty="0">
                <a:ea typeface="Calibri"/>
                <a:cs typeface="Times New Roman"/>
              </a:rPr>
              <a:t>ask</a:t>
            </a:r>
            <a:r>
              <a:rPr lang="en-US" sz="2200" dirty="0">
                <a:ea typeface="Calibri"/>
                <a:cs typeface="Times New Roman"/>
              </a:rPr>
              <a:t>, we know that we have the</a:t>
            </a:r>
            <a:r>
              <a:rPr lang="en-US" sz="2200" b="1" dirty="0">
                <a:ea typeface="Calibri"/>
                <a:cs typeface="Times New Roman"/>
              </a:rPr>
              <a:t> requests</a:t>
            </a:r>
            <a:r>
              <a:rPr lang="en-US" sz="2200" dirty="0">
                <a:ea typeface="Calibri"/>
                <a:cs typeface="Times New Roman"/>
              </a:rPr>
              <a:t> that we have asked of him.</a:t>
            </a:r>
          </a:p>
        </p:txBody>
      </p:sp>
    </p:spTree>
    <p:extLst>
      <p:ext uri="{BB962C8B-B14F-4D97-AF65-F5344CB8AC3E}">
        <p14:creationId xmlns:p14="http://schemas.microsoft.com/office/powerpoint/2010/main" val="2993091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784" y="262183"/>
            <a:ext cx="8921262" cy="5826210"/>
          </a:xfrm>
          <a:prstGeom prst="rect">
            <a:avLst/>
          </a:prstGeom>
          <a:noFill/>
        </p:spPr>
        <p:txBody>
          <a:bodyPr wrap="square" rtlCol="0">
            <a:spAutoFit/>
          </a:bodyPr>
          <a:lstStyle/>
          <a:p>
            <a:pPr algn="ctr">
              <a:lnSpc>
                <a:spcPct val="115000"/>
              </a:lnSpc>
            </a:pPr>
            <a:r>
              <a:rPr lang="en-US" sz="3600" b="1" u="sng" dirty="0">
                <a:ea typeface="Calibri"/>
                <a:cs typeface="Times New Roman"/>
              </a:rPr>
              <a:t>STUDY NOTES:</a:t>
            </a:r>
            <a:endParaRPr lang="en-US" sz="3600" u="sng" dirty="0">
              <a:ea typeface="Calibri"/>
              <a:cs typeface="Times New Roman"/>
            </a:endParaRPr>
          </a:p>
          <a:p>
            <a:pPr algn="ctr">
              <a:lnSpc>
                <a:spcPct val="115000"/>
              </a:lnSpc>
            </a:pPr>
            <a:r>
              <a:rPr lang="en-US" sz="3600" dirty="0">
                <a:latin typeface="Times New Roman"/>
                <a:ea typeface="Times New Roman"/>
                <a:cs typeface="Times New Roman"/>
              </a:rPr>
              <a:t>1. </a:t>
            </a:r>
            <a:r>
              <a:rPr lang="en-US" sz="3600" b="1" dirty="0">
                <a:latin typeface="Times New Roman"/>
                <a:ea typeface="Calibri"/>
                <a:cs typeface="Times New Roman"/>
              </a:rPr>
              <a:t> </a:t>
            </a:r>
            <a:r>
              <a:rPr lang="en-US" sz="3600" dirty="0" err="1">
                <a:latin typeface="Times New Roman"/>
                <a:ea typeface="Calibri"/>
                <a:cs typeface="Times New Roman"/>
              </a:rPr>
              <a:t>ἱκετηρί</a:t>
            </a:r>
            <a:r>
              <a:rPr lang="en-US" sz="3600" dirty="0">
                <a:latin typeface="Times New Roman"/>
                <a:ea typeface="Calibri"/>
                <a:cs typeface="Times New Roman"/>
              </a:rPr>
              <a:t>α  =</a:t>
            </a:r>
            <a:r>
              <a:rPr lang="en-US" sz="3600" b="1" dirty="0">
                <a:latin typeface="Times New Roman"/>
                <a:ea typeface="Calibri"/>
                <a:cs typeface="Times New Roman"/>
              </a:rPr>
              <a:t>  hiketéria</a:t>
            </a:r>
            <a:r>
              <a:rPr lang="en-US" sz="3600" b="1" dirty="0">
                <a:ea typeface="Calibri"/>
                <a:cs typeface="Times New Roman"/>
              </a:rPr>
              <a:t> =</a:t>
            </a:r>
            <a:r>
              <a:rPr lang="en-US" sz="3600" dirty="0">
                <a:latin typeface="Times New Roman"/>
                <a:ea typeface="Calibri"/>
                <a:cs typeface="Times New Roman"/>
              </a:rPr>
              <a:t> An olive branch, held in the hand of a suppliant, showed heartfelt "supplication, entreaty" in ancient </a:t>
            </a:r>
            <a:r>
              <a:rPr lang="en-US" sz="3600" dirty="0" smtClean="0">
                <a:latin typeface="Times New Roman"/>
                <a:ea typeface="Calibri"/>
                <a:cs typeface="Times New Roman"/>
              </a:rPr>
              <a:t>times was </a:t>
            </a:r>
            <a:r>
              <a:rPr lang="en-US" sz="3600" dirty="0">
                <a:latin typeface="Times New Roman"/>
                <a:ea typeface="Calibri"/>
                <a:cs typeface="Times New Roman"/>
              </a:rPr>
              <a:t>frequently used of a suppliant carrying an </a:t>
            </a:r>
            <a:r>
              <a:rPr lang="en-US" sz="3600" i="1" dirty="0">
                <a:latin typeface="Times New Roman"/>
                <a:ea typeface="Calibri"/>
                <a:cs typeface="Times New Roman"/>
              </a:rPr>
              <a:t>olive branch</a:t>
            </a:r>
            <a:r>
              <a:rPr lang="en-US" sz="3600" dirty="0">
                <a:latin typeface="Times New Roman"/>
                <a:ea typeface="Calibri"/>
                <a:cs typeface="Times New Roman"/>
              </a:rPr>
              <a:t> as a token for "</a:t>
            </a:r>
            <a:r>
              <a:rPr lang="en-US" sz="3600" i="1" dirty="0">
                <a:latin typeface="Times New Roman"/>
                <a:ea typeface="Calibri"/>
                <a:cs typeface="Times New Roman"/>
              </a:rPr>
              <a:t>seeking peace</a:t>
            </a:r>
            <a:r>
              <a:rPr lang="en-US" sz="3600" dirty="0">
                <a:latin typeface="Times New Roman"/>
                <a:ea typeface="Calibri"/>
                <a:cs typeface="Times New Roman"/>
              </a:rPr>
              <a:t>."</a:t>
            </a:r>
            <a:endParaRPr lang="en-US" sz="3600" dirty="0">
              <a:ea typeface="Calibri"/>
              <a:cs typeface="Times New Roman"/>
            </a:endParaRPr>
          </a:p>
          <a:p>
            <a:pPr algn="ctr">
              <a:lnSpc>
                <a:spcPct val="115000"/>
              </a:lnSpc>
            </a:pPr>
            <a:r>
              <a:rPr lang="en-US" sz="3600" dirty="0">
                <a:latin typeface="Times New Roman"/>
                <a:ea typeface="Times New Roman"/>
                <a:cs typeface="Times New Roman"/>
              </a:rPr>
              <a:t>2.  </a:t>
            </a:r>
            <a:r>
              <a:rPr lang="en-US" sz="3600" dirty="0">
                <a:latin typeface="Times New Roman"/>
                <a:ea typeface="Calibri"/>
                <a:cs typeface="Times New Roman"/>
              </a:rPr>
              <a:t>α</a:t>
            </a:r>
            <a:r>
              <a:rPr lang="en-US" sz="3600" dirty="0" err="1">
                <a:latin typeface="Times New Roman"/>
                <a:ea typeface="Calibri"/>
                <a:cs typeface="Times New Roman"/>
              </a:rPr>
              <a:t>ἰτέω</a:t>
            </a:r>
            <a:r>
              <a:rPr lang="en-US" sz="3600" dirty="0">
                <a:ea typeface="Calibri"/>
                <a:cs typeface="Times New Roman"/>
              </a:rPr>
              <a:t> = </a:t>
            </a:r>
            <a:r>
              <a:rPr lang="en-US" sz="3600" b="1" dirty="0" err="1">
                <a:ea typeface="Calibri"/>
                <a:cs typeface="Times New Roman"/>
              </a:rPr>
              <a:t>aiteó</a:t>
            </a:r>
            <a:r>
              <a:rPr lang="en-US" sz="3600" b="1" dirty="0">
                <a:ea typeface="Calibri"/>
                <a:cs typeface="Times New Roman"/>
              </a:rPr>
              <a:t> =</a:t>
            </a:r>
            <a:r>
              <a:rPr lang="en-US" sz="3600" dirty="0">
                <a:ea typeface="Calibri"/>
                <a:cs typeface="Times New Roman"/>
              </a:rPr>
              <a:t> </a:t>
            </a:r>
            <a:r>
              <a:rPr lang="en-US" sz="3600" dirty="0" err="1">
                <a:ea typeface="Calibri"/>
                <a:cs typeface="Times New Roman"/>
              </a:rPr>
              <a:t>ask,beg</a:t>
            </a:r>
            <a:r>
              <a:rPr lang="en-US" sz="3600" dirty="0">
                <a:ea typeface="Calibri"/>
                <a:cs typeface="Times New Roman"/>
              </a:rPr>
              <a:t>, called, making a request </a:t>
            </a:r>
          </a:p>
        </p:txBody>
      </p:sp>
    </p:spTree>
    <p:extLst>
      <p:ext uri="{BB962C8B-B14F-4D97-AF65-F5344CB8AC3E}">
        <p14:creationId xmlns:p14="http://schemas.microsoft.com/office/powerpoint/2010/main" val="2172433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171" y="127454"/>
            <a:ext cx="8773886" cy="6589032"/>
          </a:xfrm>
        </p:spPr>
        <p:txBody>
          <a:bodyPr>
            <a:normAutofit/>
          </a:bodyPr>
          <a:lstStyle/>
          <a:p>
            <a:pPr marL="0" lvl="0" indent="0" algn="ctr">
              <a:buNone/>
            </a:pPr>
            <a:r>
              <a:rPr lang="en-US" sz="1800" dirty="0">
                <a:ea typeface="Calibri"/>
                <a:cs typeface="Times New Roman"/>
              </a:rPr>
              <a:t> </a:t>
            </a:r>
            <a:r>
              <a:rPr lang="en-US" sz="1800" b="1" u="sng" dirty="0">
                <a:solidFill>
                  <a:prstClr val="black"/>
                </a:solidFill>
              </a:rPr>
              <a:t>HYMNS for LIFE APPLICATION</a:t>
            </a:r>
            <a:r>
              <a:rPr lang="en-US" sz="1800" u="sng" dirty="0">
                <a:solidFill>
                  <a:prstClr val="black"/>
                </a:solidFill>
              </a:rPr>
              <a:t>: </a:t>
            </a:r>
            <a:endParaRPr lang="en-US" sz="1800" dirty="0">
              <a:solidFill>
                <a:prstClr val="black"/>
              </a:solidFill>
            </a:endParaRPr>
          </a:p>
          <a:p>
            <a:pPr marL="0" indent="0" algn="ctr">
              <a:lnSpc>
                <a:spcPct val="100000"/>
              </a:lnSpc>
              <a:spcBef>
                <a:spcPts val="0"/>
              </a:spcBef>
              <a:buNone/>
            </a:pPr>
            <a:r>
              <a:rPr lang="en-US" sz="1800" dirty="0" smtClean="0"/>
              <a:t>Lord </a:t>
            </a:r>
            <a:r>
              <a:rPr lang="en-US" sz="1800" dirty="0"/>
              <a:t>of our life </a:t>
            </a:r>
          </a:p>
          <a:p>
            <a:pPr marL="0" indent="0" algn="ctr">
              <a:lnSpc>
                <a:spcPct val="100000"/>
              </a:lnSpc>
              <a:spcBef>
                <a:spcPts val="0"/>
              </a:spcBef>
              <a:buNone/>
            </a:pPr>
            <a:r>
              <a:rPr lang="en-US" sz="1800" dirty="0"/>
              <a:t> </a:t>
            </a:r>
            <a:r>
              <a:rPr lang="en-US" sz="1800" dirty="0" smtClean="0"/>
              <a:t>  </a:t>
            </a:r>
            <a:r>
              <a:rPr lang="en-US" sz="1800" dirty="0"/>
              <a:t>and God of our salvation,</a:t>
            </a:r>
            <a:br>
              <a:rPr lang="en-US" sz="1800" dirty="0"/>
            </a:br>
            <a:r>
              <a:rPr lang="en-US" sz="1800" dirty="0"/>
              <a:t>Star of our night and </a:t>
            </a:r>
          </a:p>
          <a:p>
            <a:pPr marL="0" indent="0" algn="ctr">
              <a:lnSpc>
                <a:spcPct val="100000"/>
              </a:lnSpc>
              <a:spcBef>
                <a:spcPts val="0"/>
              </a:spcBef>
              <a:buNone/>
            </a:pPr>
            <a:r>
              <a:rPr lang="en-US" sz="1800" dirty="0"/>
              <a:t>      hope of </a:t>
            </a:r>
            <a:r>
              <a:rPr lang="en-US" sz="1800" dirty="0" err="1"/>
              <a:t>ev’ry</a:t>
            </a:r>
            <a:r>
              <a:rPr lang="en-US" sz="1800" dirty="0"/>
              <a:t> nation:</a:t>
            </a:r>
            <a:br>
              <a:rPr lang="en-US" sz="1800" dirty="0"/>
            </a:br>
            <a:r>
              <a:rPr lang="en-US" sz="1800" dirty="0"/>
              <a:t>Hear and receive </a:t>
            </a:r>
          </a:p>
          <a:p>
            <a:pPr marL="0" indent="0" algn="ctr">
              <a:lnSpc>
                <a:spcPct val="100000"/>
              </a:lnSpc>
              <a:spcBef>
                <a:spcPts val="0"/>
              </a:spcBef>
              <a:buNone/>
            </a:pPr>
            <a:r>
              <a:rPr lang="en-US" sz="1800" dirty="0"/>
              <a:t>      Your Church’s </a:t>
            </a:r>
            <a:r>
              <a:rPr lang="en-US" sz="1800" b="1" dirty="0"/>
              <a:t>supplication,</a:t>
            </a:r>
            <a:r>
              <a:rPr lang="en-US" sz="1800" dirty="0"/>
              <a:t/>
            </a:r>
            <a:br>
              <a:rPr lang="en-US" sz="1800" dirty="0"/>
            </a:br>
            <a:r>
              <a:rPr lang="en-US" sz="1800" dirty="0"/>
              <a:t> Lord God Almighty</a:t>
            </a:r>
            <a:r>
              <a:rPr lang="en-US" sz="1800" dirty="0" smtClean="0"/>
              <a:t>.</a:t>
            </a:r>
          </a:p>
          <a:p>
            <a:pPr marL="0" indent="0" algn="ctr">
              <a:lnSpc>
                <a:spcPct val="100000"/>
              </a:lnSpc>
              <a:spcBef>
                <a:spcPts val="0"/>
              </a:spcBef>
              <a:buNone/>
            </a:pPr>
            <a:endParaRPr lang="en-US" sz="1800" dirty="0"/>
          </a:p>
          <a:p>
            <a:pPr marL="0" indent="0" algn="ctr">
              <a:lnSpc>
                <a:spcPct val="100000"/>
              </a:lnSpc>
              <a:spcBef>
                <a:spcPts val="0"/>
              </a:spcBef>
              <a:buNone/>
            </a:pPr>
            <a:r>
              <a:rPr lang="en-US" sz="1800" dirty="0"/>
              <a:t>Kyrie! O Christ, our king,</a:t>
            </a:r>
            <a:br>
              <a:rPr lang="en-US" sz="1800" dirty="0"/>
            </a:br>
            <a:r>
              <a:rPr lang="en-US" sz="1800" dirty="0"/>
              <a:t>Salvation for all You came to bring.</a:t>
            </a:r>
            <a:br>
              <a:rPr lang="en-US" sz="1800" dirty="0"/>
            </a:br>
            <a:r>
              <a:rPr lang="en-US" sz="1800" dirty="0"/>
              <a:t>    O Lord Jesus, God’s own Son,</a:t>
            </a:r>
            <a:br>
              <a:rPr lang="en-US" sz="1800" dirty="0"/>
            </a:br>
            <a:r>
              <a:rPr lang="en-US" sz="1800" dirty="0"/>
              <a:t>    Our mediator at the </a:t>
            </a:r>
            <a:r>
              <a:rPr lang="en-US" sz="1800" dirty="0" err="1"/>
              <a:t>heav’nly</a:t>
            </a:r>
            <a:r>
              <a:rPr lang="en-US" sz="1800" dirty="0"/>
              <a:t> throne:</a:t>
            </a:r>
            <a:br>
              <a:rPr lang="en-US" sz="1800" dirty="0"/>
            </a:br>
            <a:r>
              <a:rPr lang="en-US" sz="1800" dirty="0"/>
              <a:t>Hear our cry and grant our </a:t>
            </a:r>
            <a:r>
              <a:rPr lang="en-US" sz="1800" b="1" dirty="0"/>
              <a:t>supplication.</a:t>
            </a:r>
            <a:r>
              <a:rPr lang="en-US" sz="1800" dirty="0"/>
              <a:t/>
            </a:r>
            <a:br>
              <a:rPr lang="en-US" sz="1800" dirty="0"/>
            </a:br>
            <a:r>
              <a:rPr lang="en-US" sz="1800" dirty="0"/>
              <a:t>        </a:t>
            </a:r>
            <a:r>
              <a:rPr lang="en-US" sz="1800" dirty="0" err="1"/>
              <a:t>Eleison</a:t>
            </a:r>
            <a:r>
              <a:rPr lang="en-US" sz="1800" dirty="0"/>
              <a:t>! </a:t>
            </a:r>
            <a:r>
              <a:rPr lang="en-US" sz="1800" dirty="0" err="1"/>
              <a:t>Eleison</a:t>
            </a:r>
            <a:r>
              <a:rPr lang="en-US" sz="1800" dirty="0" smtClean="0"/>
              <a:t>!</a:t>
            </a:r>
          </a:p>
          <a:p>
            <a:pPr marL="0" indent="0" algn="ctr">
              <a:lnSpc>
                <a:spcPct val="100000"/>
              </a:lnSpc>
              <a:spcBef>
                <a:spcPts val="0"/>
              </a:spcBef>
              <a:buNone/>
            </a:pPr>
            <a:endParaRPr lang="en-US" sz="1800" dirty="0"/>
          </a:p>
          <a:p>
            <a:pPr marL="0" indent="0" algn="ctr">
              <a:lnSpc>
                <a:spcPct val="100000"/>
              </a:lnSpc>
              <a:spcBef>
                <a:spcPts val="0"/>
              </a:spcBef>
              <a:buNone/>
            </a:pPr>
            <a:r>
              <a:rPr lang="en-US" sz="1800" dirty="0"/>
              <a:t>Hail! Hosanna, David’s Son!</a:t>
            </a:r>
            <a:br>
              <a:rPr lang="en-US" sz="1800" dirty="0"/>
            </a:br>
            <a:r>
              <a:rPr lang="en-US" sz="1800" dirty="0"/>
              <a:t>    Jesus, hear our </a:t>
            </a:r>
            <a:r>
              <a:rPr lang="en-US" sz="1800" b="1" dirty="0"/>
              <a:t>supplication!</a:t>
            </a:r>
            <a:r>
              <a:rPr lang="en-US" sz="1800" dirty="0"/>
              <a:t/>
            </a:r>
            <a:br>
              <a:rPr lang="en-US" sz="1800" dirty="0"/>
            </a:br>
            <a:r>
              <a:rPr lang="en-US" sz="1800" dirty="0"/>
              <a:t>Let Thy kingdom, scepter, crown,</a:t>
            </a:r>
            <a:br>
              <a:rPr lang="en-US" sz="1800" dirty="0"/>
            </a:br>
            <a:r>
              <a:rPr lang="en-US" sz="1800" dirty="0"/>
              <a:t>    Bring us blessing and salvation,</a:t>
            </a:r>
            <a:br>
              <a:rPr lang="en-US" sz="1800" dirty="0"/>
            </a:br>
            <a:r>
              <a:rPr lang="en-US" sz="1800" dirty="0"/>
              <a:t>That forever we may sing:</a:t>
            </a:r>
            <a:br>
              <a:rPr lang="en-US" sz="1800" dirty="0"/>
            </a:br>
            <a:r>
              <a:rPr lang="en-US" sz="1800" dirty="0"/>
              <a:t>Hail! Hosanna to our King</a:t>
            </a:r>
            <a:r>
              <a:rPr lang="en-US" sz="1800" dirty="0" smtClean="0"/>
              <a:t>.</a:t>
            </a:r>
            <a:endParaRPr lang="en-US" sz="1800" dirty="0"/>
          </a:p>
        </p:txBody>
      </p:sp>
    </p:spTree>
    <p:extLst>
      <p:ext uri="{BB962C8B-B14F-4D97-AF65-F5344CB8AC3E}">
        <p14:creationId xmlns:p14="http://schemas.microsoft.com/office/powerpoint/2010/main" val="3237812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0413" y="202955"/>
            <a:ext cx="7787786" cy="6057167"/>
          </a:xfrm>
          <a:prstGeom prst="rect">
            <a:avLst/>
          </a:prstGeom>
        </p:spPr>
      </p:pic>
    </p:spTree>
    <p:extLst>
      <p:ext uri="{BB962C8B-B14F-4D97-AF65-F5344CB8AC3E}">
        <p14:creationId xmlns:p14="http://schemas.microsoft.com/office/powerpoint/2010/main" val="2103353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875267" y="137501"/>
            <a:ext cx="4877225" cy="6510225"/>
          </a:xfrm>
          <a:prstGeom prst="rect">
            <a:avLst/>
          </a:prstGeom>
        </p:spPr>
      </p:pic>
    </p:spTree>
    <p:extLst>
      <p:ext uri="{BB962C8B-B14F-4D97-AF65-F5344CB8AC3E}">
        <p14:creationId xmlns:p14="http://schemas.microsoft.com/office/powerpoint/2010/main" val="33012290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39263" y="278057"/>
            <a:ext cx="7976087" cy="5982065"/>
          </a:xfrm>
          <a:prstGeom prst="rect">
            <a:avLst/>
          </a:prstGeom>
        </p:spPr>
      </p:pic>
    </p:spTree>
    <p:extLst>
      <p:ext uri="{BB962C8B-B14F-4D97-AF65-F5344CB8AC3E}">
        <p14:creationId xmlns:p14="http://schemas.microsoft.com/office/powerpoint/2010/main" val="3789009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24301" y="465747"/>
            <a:ext cx="8636207" cy="5747483"/>
          </a:xfrm>
          <a:prstGeom prst="rect">
            <a:avLst/>
          </a:prstGeom>
        </p:spPr>
      </p:pic>
    </p:spTree>
    <p:extLst>
      <p:ext uri="{BB962C8B-B14F-4D97-AF65-F5344CB8AC3E}">
        <p14:creationId xmlns:p14="http://schemas.microsoft.com/office/powerpoint/2010/main" val="1926610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0184" y="196116"/>
            <a:ext cx="8366695" cy="6275021"/>
          </a:xfrm>
          <a:prstGeom prst="rect">
            <a:avLst/>
          </a:prstGeom>
        </p:spPr>
      </p:pic>
    </p:spTree>
    <p:extLst>
      <p:ext uri="{BB962C8B-B14F-4D97-AF65-F5344CB8AC3E}">
        <p14:creationId xmlns:p14="http://schemas.microsoft.com/office/powerpoint/2010/main" val="683017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76221" y="219563"/>
            <a:ext cx="7991557" cy="5993668"/>
          </a:xfrm>
          <a:prstGeom prst="rect">
            <a:avLst/>
          </a:prstGeom>
        </p:spPr>
      </p:pic>
    </p:spTree>
    <p:extLst>
      <p:ext uri="{BB962C8B-B14F-4D97-AF65-F5344CB8AC3E}">
        <p14:creationId xmlns:p14="http://schemas.microsoft.com/office/powerpoint/2010/main" val="2239146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0645" y="44380"/>
            <a:ext cx="8241323" cy="6527941"/>
          </a:xfrm>
          <a:prstGeom prst="rect">
            <a:avLst/>
          </a:prstGeom>
          <a:noFill/>
        </p:spPr>
        <p:txBody>
          <a:bodyPr wrap="square" rtlCol="0">
            <a:spAutoFit/>
          </a:bodyPr>
          <a:lstStyle/>
          <a:p>
            <a:pPr algn="ctr">
              <a:lnSpc>
                <a:spcPct val="115000"/>
              </a:lnSpc>
            </a:pPr>
            <a:r>
              <a:rPr lang="en-US" sz="4600" b="1" u="sng" dirty="0">
                <a:latin typeface="Calibri" panose="020F0502020204030204" pitchFamily="34" charset="0"/>
                <a:ea typeface="Calibri" panose="020F0502020204030204" pitchFamily="34" charset="0"/>
                <a:cs typeface="Times New Roman" panose="02020603050405020304" pitchFamily="18" charset="0"/>
              </a:rPr>
              <a:t>“</a:t>
            </a:r>
            <a:r>
              <a:rPr lang="en-US" sz="4000" b="1" u="sng" dirty="0">
                <a:latin typeface="Calibri" panose="020F0502020204030204" pitchFamily="34" charset="0"/>
                <a:ea typeface="Calibri" panose="020F0502020204030204" pitchFamily="34" charset="0"/>
                <a:cs typeface="Times New Roman" panose="02020603050405020304" pitchFamily="18" charset="0"/>
              </a:rPr>
              <a:t>THE POWER OF GOD </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pPr>
            <a:r>
              <a:rPr lang="en-US" sz="4000" b="1" u="sng" dirty="0" smtClean="0">
                <a:latin typeface="Calibri" panose="020F0502020204030204" pitchFamily="34" charset="0"/>
                <a:ea typeface="Calibri" panose="020F0502020204030204" pitchFamily="34" charset="0"/>
                <a:cs typeface="Times New Roman" panose="02020603050405020304" pitchFamily="18" charset="0"/>
              </a:rPr>
              <a:t>IN </a:t>
            </a:r>
            <a:r>
              <a:rPr lang="en-US" sz="4000" b="1" u="sng" dirty="0">
                <a:latin typeface="Calibri" panose="020F0502020204030204" pitchFamily="34" charset="0"/>
                <a:ea typeface="Calibri" panose="020F0502020204030204" pitchFamily="34" charset="0"/>
                <a:cs typeface="Times New Roman" panose="02020603050405020304" pitchFamily="18" charset="0"/>
              </a:rPr>
              <a:t>PRAYER”</a:t>
            </a:r>
            <a:r>
              <a:rPr lang="en-US" sz="4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pPr>
            <a:r>
              <a:rPr lang="en-US" sz="4000" u="sng" dirty="0" smtClean="0">
                <a:latin typeface="Calibri" panose="020F0502020204030204" pitchFamily="34" charset="0"/>
                <a:ea typeface="Calibri" panose="020F0502020204030204" pitchFamily="34" charset="0"/>
                <a:cs typeface="Times New Roman" panose="02020603050405020304" pitchFamily="18" charset="0"/>
              </a:rPr>
              <a:t>Five </a:t>
            </a:r>
            <a:r>
              <a:rPr lang="en-US" sz="4000" u="sng" dirty="0">
                <a:latin typeface="Calibri" panose="020F0502020204030204" pitchFamily="34" charset="0"/>
                <a:ea typeface="Calibri" panose="020F0502020204030204" pitchFamily="34" charset="0"/>
                <a:cs typeface="Times New Roman" panose="02020603050405020304" pitchFamily="18" charset="0"/>
              </a:rPr>
              <a:t>Week Bible Class:</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dirty="0" smtClean="0">
                <a:latin typeface="Calibri" panose="020F0502020204030204" pitchFamily="34" charset="0"/>
                <a:ea typeface="Calibri" panose="020F0502020204030204" pitchFamily="34" charset="0"/>
                <a:cs typeface="Times New Roman" panose="02020603050405020304" pitchFamily="18" charset="0"/>
              </a:rPr>
              <a:t>1</a:t>
            </a:r>
            <a:r>
              <a:rPr lang="en-US" sz="4000" dirty="0">
                <a:latin typeface="Calibri" panose="020F0502020204030204" pitchFamily="34" charset="0"/>
                <a:ea typeface="Calibri" panose="020F0502020204030204" pitchFamily="34" charset="0"/>
                <a:cs typeface="Times New Roman" panose="02020603050405020304" pitchFamily="18" charset="0"/>
              </a:rPr>
              <a:t>. God’s </a:t>
            </a:r>
            <a:r>
              <a:rPr lang="en-US" sz="4000" dirty="0" smtClean="0">
                <a:latin typeface="Calibri" panose="020F0502020204030204" pitchFamily="34" charset="0"/>
                <a:ea typeface="Calibri" panose="020F0502020204030204" pitchFamily="34" charset="0"/>
                <a:cs typeface="Times New Roman" panose="02020603050405020304" pitchFamily="18" charset="0"/>
              </a:rPr>
              <a:t>Power</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dirty="0" smtClean="0">
                <a:latin typeface="Calibri" panose="020F0502020204030204" pitchFamily="34" charset="0"/>
                <a:ea typeface="Calibri" panose="020F0502020204030204" pitchFamily="34" charset="0"/>
                <a:cs typeface="Times New Roman" panose="02020603050405020304" pitchFamily="18" charset="0"/>
              </a:rPr>
              <a:t>2</a:t>
            </a:r>
            <a:r>
              <a:rPr lang="en-US" sz="4000" dirty="0">
                <a:latin typeface="Calibri" panose="020F0502020204030204" pitchFamily="34" charset="0"/>
                <a:ea typeface="Calibri" panose="020F0502020204030204" pitchFamily="34" charset="0"/>
                <a:cs typeface="Times New Roman" panose="02020603050405020304" pitchFamily="18" charset="0"/>
              </a:rPr>
              <a:t>. Adoration  –  3. Confession  </a:t>
            </a:r>
          </a:p>
          <a:p>
            <a:pPr algn="ctr">
              <a:lnSpc>
                <a:spcPct val="115000"/>
              </a:lnSpc>
            </a:pPr>
            <a:r>
              <a:rPr lang="en-US" sz="4000" dirty="0" smtClean="0">
                <a:latin typeface="Calibri" panose="020F0502020204030204" pitchFamily="34" charset="0"/>
                <a:ea typeface="Calibri" panose="020F0502020204030204" pitchFamily="34" charset="0"/>
                <a:cs typeface="Times New Roman" panose="02020603050405020304" pitchFamily="18" charset="0"/>
              </a:rPr>
              <a:t>4</a:t>
            </a:r>
            <a:r>
              <a:rPr lang="en-US" sz="4000" dirty="0">
                <a:latin typeface="Calibri" panose="020F0502020204030204" pitchFamily="34" charset="0"/>
                <a:ea typeface="Calibri" panose="020F0502020204030204" pitchFamily="34" charset="0"/>
                <a:cs typeface="Times New Roman" panose="02020603050405020304" pitchFamily="18" charset="0"/>
              </a:rPr>
              <a:t>. Thanksgiving  –  </a:t>
            </a:r>
            <a:r>
              <a:rPr lang="en-US" sz="4000" b="1" dirty="0">
                <a:latin typeface="Calibri" panose="020F0502020204030204" pitchFamily="34" charset="0"/>
                <a:ea typeface="Calibri" panose="020F0502020204030204" pitchFamily="34" charset="0"/>
                <a:cs typeface="Times New Roman" panose="02020603050405020304" pitchFamily="18" charset="0"/>
              </a:rPr>
              <a:t>5. Supplication</a:t>
            </a:r>
          </a:p>
          <a:p>
            <a:pPr algn="ctr">
              <a:lnSpc>
                <a:spcPct val="115000"/>
              </a:lnSpc>
            </a:pPr>
            <a:r>
              <a:rPr lang="en-US" sz="4000" b="1" u="sng" dirty="0" smtClean="0">
                <a:latin typeface="Calibri" panose="020F0502020204030204" pitchFamily="34" charset="0"/>
                <a:ea typeface="Calibri" panose="020F0502020204030204" pitchFamily="34" charset="0"/>
                <a:cs typeface="Times New Roman" panose="02020603050405020304" pitchFamily="18" charset="0"/>
              </a:rPr>
              <a:t>Date</a:t>
            </a:r>
            <a:r>
              <a:rPr lang="en-US" sz="4000" b="1" u="sng" dirty="0">
                <a:latin typeface="Calibri" panose="020F0502020204030204" pitchFamily="34" charset="0"/>
                <a:ea typeface="Calibri" panose="020F0502020204030204" pitchFamily="34" charset="0"/>
                <a:cs typeface="Times New Roman" panose="02020603050405020304" pitchFamily="18" charset="0"/>
              </a:rPr>
              <a:t>: </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6-17-18</a:t>
            </a:r>
            <a:r>
              <a:rPr lang="en-US" sz="4000" b="1" dirty="0" smtClean="0">
                <a:latin typeface="Calibri" panose="020F0502020204030204" pitchFamily="34" charset="0"/>
                <a:ea typeface="Calibri" panose="020F0502020204030204" pitchFamily="34" charset="0"/>
                <a:cs typeface="Times New Roman" panose="02020603050405020304" pitchFamily="18" charset="0"/>
              </a:rPr>
              <a:t>   </a:t>
            </a:r>
            <a:endParaRPr lang="en-US" sz="40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4000" b="1" dirty="0" smtClean="0">
                <a:latin typeface="Calibri" panose="020F0502020204030204" pitchFamily="34" charset="0"/>
                <a:ea typeface="Calibri" panose="020F0502020204030204" pitchFamily="34" charset="0"/>
                <a:cs typeface="Times New Roman" panose="02020603050405020304" pitchFamily="18" charset="0"/>
              </a:rPr>
              <a:t> </a:t>
            </a:r>
            <a:r>
              <a:rPr lang="en-US" sz="4000" b="1" u="sng" dirty="0">
                <a:latin typeface="Calibri" panose="020F0502020204030204" pitchFamily="34" charset="0"/>
                <a:ea typeface="Calibri" panose="020F0502020204030204" pitchFamily="34" charset="0"/>
                <a:cs typeface="Times New Roman" panose="02020603050405020304" pitchFamily="18" charset="0"/>
              </a:rPr>
              <a:t>Lesson </a:t>
            </a:r>
            <a:r>
              <a:rPr lang="en-US" sz="4000" b="1" u="sng" dirty="0">
                <a:latin typeface="Calibri" panose="020F0502020204030204" pitchFamily="34" charset="0"/>
                <a:ea typeface="Calibri" panose="020F0502020204030204" pitchFamily="34" charset="0"/>
                <a:cs typeface="Times New Roman" panose="02020603050405020304" pitchFamily="18" charset="0"/>
              </a:rPr>
              <a:t>5</a:t>
            </a:r>
            <a:r>
              <a:rPr lang="en-US" sz="4000" b="1" u="sng" dirty="0" smtClean="0">
                <a:latin typeface="Calibri" panose="020F0502020204030204" pitchFamily="34" charset="0"/>
                <a:ea typeface="Calibri" panose="020F0502020204030204" pitchFamily="34" charset="0"/>
                <a:cs typeface="Times New Roman" panose="02020603050405020304" pitchFamily="18" charset="0"/>
              </a:rPr>
              <a:t>  -</a:t>
            </a:r>
            <a:r>
              <a:rPr lang="en-US" sz="4000" b="1" u="sng" dirty="0">
                <a:ea typeface="Calibri"/>
                <a:cs typeface="Times New Roman"/>
              </a:rPr>
              <a:t>Supplication </a:t>
            </a:r>
            <a:endParaRPr lang="en-US" sz="4000" b="1" u="sng" dirty="0" smtClean="0">
              <a:ea typeface="Calibri"/>
              <a:cs typeface="Times New Roman"/>
            </a:endParaRPr>
          </a:p>
          <a:p>
            <a:pPr algn="ctr">
              <a:lnSpc>
                <a:spcPct val="115000"/>
              </a:lnSpc>
            </a:pPr>
            <a:r>
              <a:rPr lang="en-US" sz="4000" b="1" u="sng" dirty="0" smtClean="0">
                <a:ea typeface="Calibri"/>
                <a:cs typeface="Times New Roman"/>
              </a:rPr>
              <a:t>(</a:t>
            </a:r>
            <a:r>
              <a:rPr lang="en-US" sz="4000" b="1" u="sng" dirty="0">
                <a:ea typeface="Calibri"/>
                <a:cs typeface="Times New Roman"/>
              </a:rPr>
              <a:t>To Ask and Make Requests)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952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28650" y="576141"/>
            <a:ext cx="8057691" cy="5308843"/>
          </a:xfrm>
          <a:prstGeom prst="rect">
            <a:avLst/>
          </a:prstGeom>
        </p:spPr>
      </p:pic>
    </p:spTree>
    <p:extLst>
      <p:ext uri="{BB962C8B-B14F-4D97-AF65-F5344CB8AC3E}">
        <p14:creationId xmlns:p14="http://schemas.microsoft.com/office/powerpoint/2010/main" val="5189532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374531" y="148797"/>
            <a:ext cx="6700308" cy="6521633"/>
          </a:xfrm>
          <a:prstGeom prst="rect">
            <a:avLst/>
          </a:prstGeom>
        </p:spPr>
      </p:pic>
    </p:spTree>
    <p:extLst>
      <p:ext uri="{BB962C8B-B14F-4D97-AF65-F5344CB8AC3E}">
        <p14:creationId xmlns:p14="http://schemas.microsoft.com/office/powerpoint/2010/main" val="913803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26390" y="175846"/>
            <a:ext cx="8091220" cy="6447692"/>
          </a:xfrm>
          <a:prstGeom prst="rect">
            <a:avLst/>
          </a:prstGeom>
        </p:spPr>
      </p:pic>
    </p:spTree>
    <p:extLst>
      <p:ext uri="{BB962C8B-B14F-4D97-AF65-F5344CB8AC3E}">
        <p14:creationId xmlns:p14="http://schemas.microsoft.com/office/powerpoint/2010/main" val="2003811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2810" y="365126"/>
            <a:ext cx="8807090" cy="5864713"/>
          </a:xfrm>
          <a:prstGeom prst="rect">
            <a:avLst/>
          </a:prstGeom>
        </p:spPr>
      </p:pic>
    </p:spTree>
    <p:extLst>
      <p:ext uri="{BB962C8B-B14F-4D97-AF65-F5344CB8AC3E}">
        <p14:creationId xmlns:p14="http://schemas.microsoft.com/office/powerpoint/2010/main" val="2026354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73604" y="0"/>
            <a:ext cx="5396791" cy="6751199"/>
          </a:xfrm>
          <a:prstGeom prst="rect">
            <a:avLst/>
          </a:prstGeom>
        </p:spPr>
      </p:pic>
    </p:spTree>
    <p:extLst>
      <p:ext uri="{BB962C8B-B14F-4D97-AF65-F5344CB8AC3E}">
        <p14:creationId xmlns:p14="http://schemas.microsoft.com/office/powerpoint/2010/main" val="1801356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4100" y="365126"/>
            <a:ext cx="8724004" cy="5817821"/>
          </a:xfrm>
          <a:prstGeom prst="rect">
            <a:avLst/>
          </a:prstGeom>
        </p:spPr>
      </p:pic>
    </p:spTree>
    <p:extLst>
      <p:ext uri="{BB962C8B-B14F-4D97-AF65-F5344CB8AC3E}">
        <p14:creationId xmlns:p14="http://schemas.microsoft.com/office/powerpoint/2010/main" val="3096115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2464" y="153194"/>
            <a:ext cx="8564603" cy="6423452"/>
          </a:xfrm>
          <a:prstGeom prst="rect">
            <a:avLst/>
          </a:prstGeom>
        </p:spPr>
      </p:pic>
    </p:spTree>
    <p:extLst>
      <p:ext uri="{BB962C8B-B14F-4D97-AF65-F5344CB8AC3E}">
        <p14:creationId xmlns:p14="http://schemas.microsoft.com/office/powerpoint/2010/main" val="852322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83345" y="-1"/>
            <a:ext cx="6782839" cy="6782839"/>
          </a:xfrm>
          <a:prstGeom prst="rect">
            <a:avLst/>
          </a:prstGeom>
        </p:spPr>
      </p:pic>
    </p:spTree>
    <p:extLst>
      <p:ext uri="{BB962C8B-B14F-4D97-AF65-F5344CB8AC3E}">
        <p14:creationId xmlns:p14="http://schemas.microsoft.com/office/powerpoint/2010/main" val="2628640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1"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821"/>
          <a:stretch/>
        </p:blipFill>
        <p:spPr bwMode="auto">
          <a:xfrm>
            <a:off x="1641020" y="640329"/>
            <a:ext cx="5494499" cy="495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5913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04" r="2467" b="10290"/>
          <a:stretch/>
        </p:blipFill>
        <p:spPr bwMode="auto">
          <a:xfrm>
            <a:off x="195943" y="680812"/>
            <a:ext cx="8758972" cy="4707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51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138" y="174547"/>
            <a:ext cx="8557847" cy="729430"/>
          </a:xfrm>
          <a:prstGeom prst="rect">
            <a:avLst/>
          </a:prstGeom>
          <a:noFill/>
        </p:spPr>
        <p:txBody>
          <a:bodyPr wrap="square" rtlCol="0">
            <a:spAutoFit/>
          </a:bodyPr>
          <a:lstStyle/>
          <a:p>
            <a:pPr algn="ctr">
              <a:lnSpc>
                <a:spcPct val="115000"/>
              </a:lnSpc>
            </a:pPr>
            <a:r>
              <a:rPr lang="en-US" dirty="0" smtClean="0">
                <a:latin typeface="Calibri" panose="020F0502020204030204" pitchFamily="34" charset="0"/>
                <a:ea typeface="Calibri" panose="020F0502020204030204" pitchFamily="34" charset="0"/>
                <a:cs typeface="Times New Roman" panose="02020603050405020304" pitchFamily="18" charset="0"/>
              </a:rPr>
              <a:t>In </a:t>
            </a:r>
            <a:r>
              <a:rPr lang="en-US" dirty="0">
                <a:latin typeface="Calibri" panose="020F0502020204030204" pitchFamily="34" charset="0"/>
                <a:ea typeface="Calibri" panose="020F0502020204030204" pitchFamily="34" charset="0"/>
                <a:cs typeface="Times New Roman" panose="02020603050405020304" pitchFamily="18" charset="0"/>
              </a:rPr>
              <a:t>the Scriptures, the Triune God speaks to us in His Word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dirty="0" smtClean="0">
                <a:latin typeface="Calibri" panose="020F0502020204030204" pitchFamily="34" charset="0"/>
                <a:ea typeface="Calibri" panose="020F0502020204030204" pitchFamily="34" charset="0"/>
                <a:cs typeface="Times New Roman" panose="02020603050405020304" pitchFamily="18" charset="0"/>
              </a:rPr>
              <a:t>and </a:t>
            </a:r>
            <a:r>
              <a:rPr lang="en-US" dirty="0">
                <a:latin typeface="Calibri" panose="020F0502020204030204" pitchFamily="34" charset="0"/>
                <a:ea typeface="Calibri" panose="020F0502020204030204" pitchFamily="34" charset="0"/>
                <a:cs typeface="Times New Roman" panose="02020603050405020304" pitchFamily="18" charset="0"/>
              </a:rPr>
              <a:t>we speak to him in Prayer.  A two-way conversation.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2"/>
          <p:cNvSpPr txBox="1">
            <a:spLocks noChangeArrowheads="1"/>
          </p:cNvSpPr>
          <p:nvPr/>
        </p:nvSpPr>
        <p:spPr bwMode="auto">
          <a:xfrm>
            <a:off x="375138" y="895139"/>
            <a:ext cx="3973636" cy="569611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smtClean="0">
                <a:ln>
                  <a:noFill/>
                </a:ln>
                <a:solidFill>
                  <a:schemeClr val="tx1"/>
                </a:solidFill>
                <a:effectLst/>
                <a:latin typeface="Calibri" panose="020F0502020204030204" pitchFamily="34" charset="0"/>
              </a:rPr>
              <a:t>BY WORD</a:t>
            </a:r>
            <a:endParaRPr kumimoji="0" lang="en-US" altLang="en-US" b="1" i="0" u="sng"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God the Father</a:t>
            </a:r>
            <a:endParaRPr kumimoji="0" lang="en-US" altLang="en-US" b="1"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gave his words to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God the 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who gave his words to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The Holy Spirit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who gave his words to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The Prophets / Apostles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(Old and New Testament)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who wrote down the words in the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Bible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which words are read and heard and believed by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YOU</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ext Box 2"/>
          <p:cNvSpPr txBox="1">
            <a:spLocks noChangeArrowheads="1"/>
          </p:cNvSpPr>
          <p:nvPr/>
        </p:nvSpPr>
        <p:spPr bwMode="auto">
          <a:xfrm>
            <a:off x="4654061" y="895139"/>
            <a:ext cx="4056184" cy="569452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smtClean="0">
                <a:ln>
                  <a:noFill/>
                </a:ln>
                <a:solidFill>
                  <a:schemeClr val="tx1"/>
                </a:solidFill>
                <a:effectLst/>
                <a:latin typeface="Calibri" panose="020F0502020204030204" pitchFamily="34" charset="0"/>
              </a:rPr>
              <a:t>BY PRAYER</a:t>
            </a:r>
            <a:endParaRPr kumimoji="0" lang="en-US" altLang="en-US" b="1" i="0" u="sng"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God the Father</a:t>
            </a:r>
            <a:endParaRPr kumimoji="0" lang="en-US" altLang="en-US" b="1"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who brings your requests to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God the 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through the Mediator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The Holy Spirit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you speak your words 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The Prophets / Apostles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(Old and New Testament) </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written down words in the</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Calibri" panose="020F0502020204030204" pitchFamily="34" charset="0"/>
              </a:rPr>
              <a:t>the Bible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rPr>
              <a:t>your words which you read and heard in </a:t>
            </a:r>
            <a:endParaRPr kumimoji="0" lang="en-US" altLang="en-US" b="0" i="0" u="none"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smtClean="0">
                <a:ln>
                  <a:noFill/>
                </a:ln>
                <a:solidFill>
                  <a:schemeClr val="tx1"/>
                </a:solidFill>
                <a:effectLst/>
                <a:latin typeface="Calibri" panose="020F0502020204030204" pitchFamily="34" charset="0"/>
              </a:rPr>
              <a:t>pray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smtClean="0">
                <a:ln>
                  <a:noFill/>
                </a:ln>
                <a:solidFill>
                  <a:schemeClr val="tx1"/>
                </a:solidFill>
                <a:effectLst/>
                <a:latin typeface="Calibri" panose="020F0502020204030204" pitchFamily="34" charset="0"/>
              </a:rPr>
              <a:t>↑</a:t>
            </a:r>
            <a:endParaRPr kumimoji="0" lang="en-US" altLang="en-US" b="0" i="0" u="sng" strike="noStrike" cap="none" normalizeH="0" baseline="0" dirty="0" smtClean="0">
              <a:ln>
                <a:noFill/>
              </a:ln>
              <a:solidFill>
                <a:schemeClr val="tx1"/>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smtClean="0">
                <a:ln>
                  <a:noFill/>
                </a:ln>
                <a:solidFill>
                  <a:schemeClr val="tx1"/>
                </a:solidFill>
                <a:effectLst/>
                <a:latin typeface="Calibri" panose="020F0502020204030204" pitchFamily="34" charset="0"/>
              </a:rPr>
              <a:t>YOU</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smtClean="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6917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212" y="365126"/>
            <a:ext cx="8660076" cy="575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837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2737" y="486681"/>
            <a:ext cx="5761205" cy="558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09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563" y="704396"/>
            <a:ext cx="8746191" cy="4825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6361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553" y="1166927"/>
            <a:ext cx="8396252" cy="313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8596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19" r="4624" b="7055"/>
          <a:stretch/>
        </p:blipFill>
        <p:spPr bwMode="auto">
          <a:xfrm>
            <a:off x="193220" y="152399"/>
            <a:ext cx="8740061" cy="5595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9001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021" y="1498147"/>
            <a:ext cx="8295707" cy="257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9112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289" r="36866" b="7823"/>
          <a:stretch/>
        </p:blipFill>
        <p:spPr bwMode="auto">
          <a:xfrm>
            <a:off x="2242456" y="169184"/>
            <a:ext cx="4419601" cy="638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2258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4824" y="152400"/>
            <a:ext cx="5266833" cy="6386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889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214" y="225251"/>
            <a:ext cx="8643257" cy="5707463"/>
          </a:xfrm>
        </p:spPr>
        <p:txBody>
          <a:bodyPr>
            <a:noAutofit/>
          </a:bodyPr>
          <a:lstStyle/>
          <a:p>
            <a:pPr marL="0" marR="0" algn="just">
              <a:lnSpc>
                <a:spcPct val="115000"/>
              </a:lnSpc>
              <a:spcBef>
                <a:spcPts val="0"/>
              </a:spcBef>
              <a:spcAft>
                <a:spcPts val="0"/>
              </a:spcAft>
            </a:pPr>
            <a:r>
              <a:rPr lang="en-US" sz="2000" b="1" dirty="0">
                <a:ea typeface="Calibri"/>
                <a:cs typeface="Times New Roman"/>
              </a:rPr>
              <a:t>(Job 6:8)  </a:t>
            </a:r>
            <a:r>
              <a:rPr lang="en-US" sz="2000" dirty="0">
                <a:ea typeface="Calibri"/>
                <a:cs typeface="Times New Roman"/>
              </a:rPr>
              <a:t>"Oh that I might have my </a:t>
            </a:r>
            <a:r>
              <a:rPr lang="en-US" sz="2000" b="1" dirty="0">
                <a:ea typeface="Calibri"/>
                <a:cs typeface="Times New Roman"/>
              </a:rPr>
              <a:t>request</a:t>
            </a:r>
            <a:r>
              <a:rPr lang="en-US" sz="2000" dirty="0">
                <a:ea typeface="Calibri"/>
                <a:cs typeface="Times New Roman"/>
              </a:rPr>
              <a:t>, and that God would fulfill my hope,</a:t>
            </a:r>
          </a:p>
          <a:p>
            <a:pPr marL="0" marR="0" indent="0" algn="just">
              <a:lnSpc>
                <a:spcPct val="115000"/>
              </a:lnSpc>
              <a:spcBef>
                <a:spcPts val="0"/>
              </a:spcBef>
              <a:spcAft>
                <a:spcPts val="0"/>
              </a:spcAft>
              <a:buNone/>
            </a:pPr>
            <a:r>
              <a:rPr lang="en-US" sz="2000" dirty="0">
                <a:ea typeface="Calibri"/>
                <a:cs typeface="Times New Roman"/>
              </a:rPr>
              <a:t> </a:t>
            </a:r>
          </a:p>
          <a:p>
            <a:pPr marL="0" marR="0" algn="just">
              <a:lnSpc>
                <a:spcPct val="115000"/>
              </a:lnSpc>
              <a:spcBef>
                <a:spcPts val="0"/>
              </a:spcBef>
              <a:spcAft>
                <a:spcPts val="0"/>
              </a:spcAft>
            </a:pPr>
            <a:r>
              <a:rPr lang="en-US" sz="2000" b="1" dirty="0">
                <a:ea typeface="Calibri"/>
                <a:cs typeface="Times New Roman"/>
              </a:rPr>
              <a:t>(Psalm 21:1-6)</a:t>
            </a:r>
            <a:r>
              <a:rPr lang="en-US" sz="2000" dirty="0">
                <a:ea typeface="Calibri"/>
                <a:cs typeface="Times New Roman"/>
              </a:rPr>
              <a:t>  O Lord, in your strength the king rejoices, and in your salvation how greatly he exults! (2) You have given him his heart's desire and have not withheld </a:t>
            </a:r>
            <a:r>
              <a:rPr lang="en-US" sz="2000" b="1" dirty="0">
                <a:ea typeface="Calibri"/>
                <a:cs typeface="Times New Roman"/>
              </a:rPr>
              <a:t>the request</a:t>
            </a:r>
            <a:r>
              <a:rPr lang="en-US" sz="2000" dirty="0">
                <a:ea typeface="Calibri"/>
                <a:cs typeface="Times New Roman"/>
              </a:rPr>
              <a:t> of his lips. Selah (3) For you meet him with rich blessings; you set a crown of fine gold upon his head. (4) He asked life of you; you gave it to him, length of days forever and ever. (5) His glory is great through your salvation; splendor and majesty you bestow on him. (6) For you make him most blessed forever; you make him glad with the joy of your presence.</a:t>
            </a:r>
          </a:p>
          <a:p>
            <a:pPr marL="0" marR="0" algn="just">
              <a:lnSpc>
                <a:spcPct val="115000"/>
              </a:lnSpc>
              <a:spcBef>
                <a:spcPts val="0"/>
              </a:spcBef>
              <a:spcAft>
                <a:spcPts val="0"/>
              </a:spcAft>
            </a:pPr>
            <a:r>
              <a:rPr lang="en-US" sz="2000" b="1" dirty="0">
                <a:ea typeface="Calibri"/>
                <a:cs typeface="Times New Roman"/>
              </a:rPr>
              <a:t> </a:t>
            </a:r>
            <a:endParaRPr lang="en-US" sz="2000" dirty="0">
              <a:ea typeface="Calibri"/>
              <a:cs typeface="Times New Roman"/>
            </a:endParaRPr>
          </a:p>
          <a:p>
            <a:pPr marL="0" marR="0" algn="just">
              <a:lnSpc>
                <a:spcPct val="115000"/>
              </a:lnSpc>
              <a:spcBef>
                <a:spcPts val="0"/>
              </a:spcBef>
              <a:spcAft>
                <a:spcPts val="0"/>
              </a:spcAft>
            </a:pPr>
            <a:r>
              <a:rPr lang="en-US" sz="2000" b="1" dirty="0">
                <a:ea typeface="Calibri"/>
                <a:cs typeface="Times New Roman"/>
              </a:rPr>
              <a:t>(Jeremiah 42:4-6</a:t>
            </a:r>
            <a:r>
              <a:rPr lang="en-US" sz="2000" dirty="0">
                <a:ea typeface="Calibri"/>
                <a:cs typeface="Times New Roman"/>
              </a:rPr>
              <a:t>)  Jeremiah the prophet said to them, "I have heard you. Behold, I will pray to the Lord your God according to your </a:t>
            </a:r>
            <a:r>
              <a:rPr lang="en-US" sz="2000" b="1" dirty="0">
                <a:ea typeface="Calibri"/>
                <a:cs typeface="Times New Roman"/>
              </a:rPr>
              <a:t>request</a:t>
            </a:r>
            <a:r>
              <a:rPr lang="en-US" sz="2000" dirty="0">
                <a:ea typeface="Calibri"/>
                <a:cs typeface="Times New Roman"/>
              </a:rPr>
              <a:t>, and whatever the Lord answers you I will tell you. I will keep nothing back from you." (5) Then they said to Jeremiah, "May the Lord be a true and faithful witness against us if we do not act according to all the word with which the Lord your God sends you to us. (6) Whether it is good or bad, we will obey the voice of the Lord our God to whom we are sending you, that it may be well with us when we obey the voice of the Lord our God."</a:t>
            </a:r>
          </a:p>
        </p:txBody>
      </p:sp>
    </p:spTree>
    <p:extLst>
      <p:ext uri="{BB962C8B-B14F-4D97-AF65-F5344CB8AC3E}">
        <p14:creationId xmlns:p14="http://schemas.microsoft.com/office/powerpoint/2010/main" val="1659851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34462" y="152400"/>
            <a:ext cx="8639907" cy="6623538"/>
          </a:xfrm>
        </p:spPr>
        <p:txBody>
          <a:bodyPr>
            <a:normAutofit lnSpcReduction="10000"/>
          </a:bodyPr>
          <a:lstStyle/>
          <a:p>
            <a:pPr marL="0" marR="0" algn="just">
              <a:lnSpc>
                <a:spcPct val="115000"/>
              </a:lnSpc>
              <a:spcBef>
                <a:spcPts val="0"/>
              </a:spcBef>
              <a:spcAft>
                <a:spcPts val="0"/>
              </a:spcAft>
            </a:pPr>
            <a:r>
              <a:rPr lang="en-US" sz="2000" b="1" dirty="0">
                <a:ea typeface="Calibri"/>
                <a:cs typeface="Times New Roman"/>
              </a:rPr>
              <a:t>(Matthew 7:7-8)</a:t>
            </a:r>
            <a:r>
              <a:rPr lang="en-US" sz="2000" dirty="0">
                <a:ea typeface="Calibri"/>
                <a:cs typeface="Times New Roman"/>
              </a:rPr>
              <a:t>  </a:t>
            </a:r>
            <a:r>
              <a:rPr lang="en-US" sz="2000" b="1" dirty="0">
                <a:ea typeface="Calibri"/>
                <a:cs typeface="Times New Roman"/>
              </a:rPr>
              <a:t>"Ask,</a:t>
            </a:r>
            <a:r>
              <a:rPr lang="en-US" sz="2000" dirty="0">
                <a:ea typeface="Calibri"/>
                <a:cs typeface="Times New Roman"/>
              </a:rPr>
              <a:t> and it will be given to you; </a:t>
            </a:r>
            <a:r>
              <a:rPr lang="en-US" sz="2000" b="1" dirty="0">
                <a:ea typeface="Calibri"/>
                <a:cs typeface="Times New Roman"/>
              </a:rPr>
              <a:t>seek,</a:t>
            </a:r>
            <a:r>
              <a:rPr lang="en-US" sz="2000" dirty="0">
                <a:ea typeface="Calibri"/>
                <a:cs typeface="Times New Roman"/>
              </a:rPr>
              <a:t> and you will find; knock, and it will be opened to you. (8) For everyone who asks receives, and the one who seeks finds, and to the one who knocks it will be opened.</a:t>
            </a:r>
          </a:p>
          <a:p>
            <a:pPr marL="0" marR="0" indent="0" algn="just">
              <a:lnSpc>
                <a:spcPct val="115000"/>
              </a:lnSpc>
              <a:spcBef>
                <a:spcPts val="0"/>
              </a:spcBef>
              <a:spcAft>
                <a:spcPts val="0"/>
              </a:spcAft>
              <a:buNone/>
            </a:pPr>
            <a:r>
              <a:rPr lang="en-US" sz="2000" dirty="0">
                <a:ea typeface="Calibri"/>
                <a:cs typeface="Times New Roman"/>
              </a:rPr>
              <a:t> </a:t>
            </a:r>
          </a:p>
          <a:p>
            <a:pPr marL="0" marR="0" algn="just">
              <a:lnSpc>
                <a:spcPct val="115000"/>
              </a:lnSpc>
              <a:spcBef>
                <a:spcPts val="0"/>
              </a:spcBef>
              <a:spcAft>
                <a:spcPts val="0"/>
              </a:spcAft>
            </a:pPr>
            <a:r>
              <a:rPr lang="en-US" sz="2000" b="1" dirty="0">
                <a:ea typeface="Calibri"/>
                <a:cs typeface="Times New Roman"/>
              </a:rPr>
              <a:t>(Matthew 18:19-20</a:t>
            </a:r>
            <a:r>
              <a:rPr lang="en-US" sz="2000" dirty="0">
                <a:ea typeface="Calibri"/>
                <a:cs typeface="Times New Roman"/>
              </a:rPr>
              <a:t>)  Again I say to you, if two of you agree on earth about anything they </a:t>
            </a:r>
            <a:r>
              <a:rPr lang="en-US" sz="2000" b="1" dirty="0">
                <a:ea typeface="Calibri"/>
                <a:cs typeface="Times New Roman"/>
              </a:rPr>
              <a:t>ask,</a:t>
            </a:r>
            <a:r>
              <a:rPr lang="en-US" sz="2000" dirty="0">
                <a:ea typeface="Calibri"/>
                <a:cs typeface="Times New Roman"/>
              </a:rPr>
              <a:t> it will be done for them by my Father in heaven. (20) For where two or three are gathered in my name, there am I among them."</a:t>
            </a:r>
          </a:p>
          <a:p>
            <a:pPr marL="0" marR="0" indent="0" algn="just">
              <a:lnSpc>
                <a:spcPct val="115000"/>
              </a:lnSpc>
              <a:spcBef>
                <a:spcPts val="0"/>
              </a:spcBef>
              <a:spcAft>
                <a:spcPts val="0"/>
              </a:spcAft>
              <a:buNone/>
            </a:pPr>
            <a:r>
              <a:rPr lang="en-US" sz="2000" dirty="0">
                <a:ea typeface="Calibri"/>
                <a:cs typeface="Times New Roman"/>
              </a:rPr>
              <a:t> </a:t>
            </a:r>
          </a:p>
          <a:p>
            <a:pPr marL="0" marR="0" algn="just">
              <a:lnSpc>
                <a:spcPct val="115000"/>
              </a:lnSpc>
              <a:spcBef>
                <a:spcPts val="0"/>
              </a:spcBef>
              <a:spcAft>
                <a:spcPts val="0"/>
              </a:spcAft>
            </a:pPr>
            <a:r>
              <a:rPr lang="en-US" sz="2000" b="1" dirty="0">
                <a:ea typeface="Calibri"/>
                <a:cs typeface="Times New Roman"/>
              </a:rPr>
              <a:t>(Mark 11:24-25)</a:t>
            </a:r>
            <a:r>
              <a:rPr lang="en-US" sz="2000" dirty="0">
                <a:ea typeface="Calibri"/>
                <a:cs typeface="Times New Roman"/>
              </a:rPr>
              <a:t> (24) Therefore I tell you, whatever you </a:t>
            </a:r>
            <a:r>
              <a:rPr lang="en-US" sz="2000" b="1" dirty="0">
                <a:ea typeface="Calibri"/>
                <a:cs typeface="Times New Roman"/>
              </a:rPr>
              <a:t>ask </a:t>
            </a:r>
            <a:r>
              <a:rPr lang="en-US" sz="2000" dirty="0">
                <a:ea typeface="Calibri"/>
                <a:cs typeface="Times New Roman"/>
              </a:rPr>
              <a:t>in prayer, believe that you have received it, and it will be yours. (25) And whenever you stand praying, forgive, if you have anything against anyone, so that your Father also who is in heaven may forgive you your trespasses."</a:t>
            </a:r>
          </a:p>
          <a:p>
            <a:pPr marL="0" marR="0" indent="0" algn="just">
              <a:lnSpc>
                <a:spcPct val="115000"/>
              </a:lnSpc>
              <a:spcBef>
                <a:spcPts val="0"/>
              </a:spcBef>
              <a:spcAft>
                <a:spcPts val="0"/>
              </a:spcAft>
              <a:buNone/>
            </a:pPr>
            <a:r>
              <a:rPr lang="en-US" sz="2000" dirty="0">
                <a:ea typeface="Calibri"/>
                <a:cs typeface="Times New Roman"/>
              </a:rPr>
              <a:t> </a:t>
            </a:r>
          </a:p>
          <a:p>
            <a:pPr marL="0" marR="0" algn="just">
              <a:lnSpc>
                <a:spcPct val="115000"/>
              </a:lnSpc>
              <a:spcBef>
                <a:spcPts val="0"/>
              </a:spcBef>
              <a:spcAft>
                <a:spcPts val="0"/>
              </a:spcAft>
            </a:pPr>
            <a:r>
              <a:rPr lang="en-US" sz="2000" b="1" dirty="0">
                <a:ea typeface="Calibri"/>
                <a:cs typeface="Times New Roman"/>
              </a:rPr>
              <a:t>(Luke 11:9-13)</a:t>
            </a:r>
            <a:r>
              <a:rPr lang="en-US" sz="2000" dirty="0">
                <a:ea typeface="Calibri"/>
                <a:cs typeface="Times New Roman"/>
              </a:rPr>
              <a:t>  And I tell you</a:t>
            </a:r>
            <a:r>
              <a:rPr lang="en-US" sz="2000" b="1" dirty="0">
                <a:ea typeface="Calibri"/>
                <a:cs typeface="Times New Roman"/>
              </a:rPr>
              <a:t>, ask,</a:t>
            </a:r>
            <a:r>
              <a:rPr lang="en-US" sz="2000" dirty="0">
                <a:ea typeface="Calibri"/>
                <a:cs typeface="Times New Roman"/>
              </a:rPr>
              <a:t> and it will be given to you; seek, and you will find; knock, and it will be opened to you. (10) For everyone who</a:t>
            </a:r>
            <a:r>
              <a:rPr lang="en-US" sz="2000" b="1" dirty="0">
                <a:ea typeface="Calibri"/>
                <a:cs typeface="Times New Roman"/>
              </a:rPr>
              <a:t> asks</a:t>
            </a:r>
            <a:r>
              <a:rPr lang="en-US" sz="2000" dirty="0">
                <a:ea typeface="Calibri"/>
                <a:cs typeface="Times New Roman"/>
              </a:rPr>
              <a:t> receives, and the one who seeks finds, and to the one who knocks it will be opened. (11) What father among you, if his son </a:t>
            </a:r>
            <a:r>
              <a:rPr lang="en-US" sz="2000" b="1" dirty="0">
                <a:ea typeface="Calibri"/>
                <a:cs typeface="Times New Roman"/>
              </a:rPr>
              <a:t>asks </a:t>
            </a:r>
            <a:r>
              <a:rPr lang="en-US" sz="2000" dirty="0">
                <a:ea typeface="Calibri"/>
                <a:cs typeface="Times New Roman"/>
              </a:rPr>
              <a:t>for a fish, will instead of a fish give him a serpent; (12) or if he</a:t>
            </a:r>
            <a:r>
              <a:rPr lang="en-US" sz="2000" b="1" dirty="0">
                <a:ea typeface="Calibri"/>
                <a:cs typeface="Times New Roman"/>
              </a:rPr>
              <a:t> asks</a:t>
            </a:r>
            <a:r>
              <a:rPr lang="en-US" sz="2000" dirty="0">
                <a:ea typeface="Calibri"/>
                <a:cs typeface="Times New Roman"/>
              </a:rPr>
              <a:t> for an egg, will give him a scorpion? (13) If you then, who are evil, know how to give good gifts to your children, how much more will the heavenly Father give the Holy Spirit to those who</a:t>
            </a:r>
            <a:r>
              <a:rPr lang="en-US" sz="2000" b="1" dirty="0">
                <a:ea typeface="Calibri"/>
                <a:cs typeface="Times New Roman"/>
              </a:rPr>
              <a:t> ask</a:t>
            </a:r>
            <a:r>
              <a:rPr lang="en-US" sz="2000" dirty="0">
                <a:ea typeface="Calibri"/>
                <a:cs typeface="Times New Roman"/>
              </a:rPr>
              <a:t> him!"</a:t>
            </a:r>
          </a:p>
          <a:p>
            <a:endParaRPr lang="en-US" dirty="0"/>
          </a:p>
        </p:txBody>
      </p:sp>
    </p:spTree>
    <p:extLst>
      <p:ext uri="{BB962C8B-B14F-4D97-AF65-F5344CB8AC3E}">
        <p14:creationId xmlns:p14="http://schemas.microsoft.com/office/powerpoint/2010/main" val="259287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20" y="185195"/>
            <a:ext cx="8831484" cy="6423949"/>
          </a:xfrm>
        </p:spPr>
        <p:txBody>
          <a:bodyPr>
            <a:normAutofit/>
          </a:bodyPr>
          <a:lstStyle/>
          <a:p>
            <a:pPr marL="0" marR="0" indent="457200">
              <a:lnSpc>
                <a:spcPct val="107000"/>
              </a:lnSpc>
              <a:spcBef>
                <a:spcPts val="0"/>
              </a:spcBef>
              <a:spcAft>
                <a:spcPts val="0"/>
              </a:spcAft>
            </a:pPr>
            <a:r>
              <a:rPr lang="en-US" sz="17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349376" y="185195"/>
            <a:ext cx="8479972" cy="6534096"/>
          </a:xfrm>
          <a:prstGeom prst="rect">
            <a:avLst/>
          </a:prstGeom>
          <a:noFill/>
        </p:spPr>
        <p:txBody>
          <a:bodyPr wrap="square" rtlCol="0">
            <a:spAutoFit/>
          </a:bodyPr>
          <a:lstStyle/>
          <a:p>
            <a:pPr algn="just">
              <a:lnSpc>
                <a:spcPct val="115000"/>
              </a:lnSpc>
            </a:pPr>
            <a:r>
              <a:rPr lang="en-US" sz="3200" b="1" dirty="0">
                <a:ea typeface="Calibri"/>
                <a:cs typeface="Times New Roman"/>
              </a:rPr>
              <a:t>(John 14:13-17</a:t>
            </a:r>
            <a:r>
              <a:rPr lang="en-US" sz="3200" dirty="0">
                <a:ea typeface="Calibri"/>
                <a:cs typeface="Times New Roman"/>
              </a:rPr>
              <a:t>)  Whatever you </a:t>
            </a:r>
            <a:r>
              <a:rPr lang="en-US" sz="3200" b="1" dirty="0">
                <a:ea typeface="Calibri"/>
                <a:cs typeface="Times New Roman"/>
              </a:rPr>
              <a:t>ask </a:t>
            </a:r>
            <a:r>
              <a:rPr lang="en-US" sz="3200" dirty="0">
                <a:ea typeface="Calibri"/>
                <a:cs typeface="Times New Roman"/>
              </a:rPr>
              <a:t>in my name, this I will do, that the Father may be glorified in the Son. (14) If you</a:t>
            </a:r>
            <a:r>
              <a:rPr lang="en-US" sz="3200" b="1" dirty="0">
                <a:ea typeface="Calibri"/>
                <a:cs typeface="Times New Roman"/>
              </a:rPr>
              <a:t> ask</a:t>
            </a:r>
            <a:r>
              <a:rPr lang="en-US" sz="3200" dirty="0">
                <a:ea typeface="Calibri"/>
                <a:cs typeface="Times New Roman"/>
              </a:rPr>
              <a:t> me anything in my name, I will do it. (15) "If you love me, you will keep my commandments. (16) And I will</a:t>
            </a:r>
            <a:r>
              <a:rPr lang="en-US" sz="3200" b="1" dirty="0">
                <a:ea typeface="Calibri"/>
                <a:cs typeface="Times New Roman"/>
              </a:rPr>
              <a:t> ask</a:t>
            </a:r>
            <a:r>
              <a:rPr lang="en-US" sz="3200" dirty="0">
                <a:ea typeface="Calibri"/>
                <a:cs typeface="Times New Roman"/>
              </a:rPr>
              <a:t> the Father, and he will give you another Helper, to be with you forever, (17) even the Spirit of truth, whom the world cannot receive, because it neither sees him nor knows him. You know him, for he dwells with you and will be in you</a:t>
            </a:r>
            <a:r>
              <a:rPr lang="en-US" sz="3600" dirty="0">
                <a:ea typeface="Calibri"/>
                <a:cs typeface="Times New Roman"/>
              </a:rPr>
              <a:t>.</a:t>
            </a:r>
            <a:endParaRPr lang="en-US" sz="4400" dirty="0">
              <a:ea typeface="Calibri"/>
              <a:cs typeface="Times New Roman"/>
            </a:endParaRPr>
          </a:p>
          <a:p>
            <a:pPr algn="just">
              <a:lnSpc>
                <a:spcPct val="115000"/>
              </a:lnSpc>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7726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normAutofit/>
          </a:bodyPr>
          <a:lstStyle/>
          <a:p>
            <a:pPr marL="0" marR="0" indent="457200">
              <a:lnSpc>
                <a:spcPct val="107000"/>
              </a:lnSpc>
              <a:spcBef>
                <a:spcPts val="0"/>
              </a:spcBef>
              <a:spcAft>
                <a:spcPts val="0"/>
              </a:spcAft>
            </a:pPr>
            <a:r>
              <a:rPr lang="en-US" sz="15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231493" y="60434"/>
            <a:ext cx="8498850" cy="6797566"/>
          </a:xfrm>
          <a:prstGeom prst="rect">
            <a:avLst/>
          </a:prstGeom>
          <a:noFill/>
        </p:spPr>
        <p:txBody>
          <a:bodyPr wrap="square" rtlCol="0">
            <a:spAutoFit/>
          </a:bodyPr>
          <a:lstStyle/>
          <a:p>
            <a:pPr algn="just">
              <a:lnSpc>
                <a:spcPct val="115000"/>
              </a:lnSpc>
            </a:pPr>
            <a:r>
              <a:rPr lang="en-US" sz="1900" b="1" dirty="0">
                <a:ea typeface="Calibri"/>
                <a:cs typeface="Times New Roman"/>
              </a:rPr>
              <a:t>(1 Timothy 2:1-6)</a:t>
            </a:r>
            <a:r>
              <a:rPr lang="en-US" sz="1900" dirty="0">
                <a:ea typeface="Calibri"/>
                <a:cs typeface="Times New Roman"/>
              </a:rPr>
              <a:t>  First of all, then, I urge that </a:t>
            </a:r>
            <a:r>
              <a:rPr lang="en-US" sz="1900" b="1" dirty="0">
                <a:ea typeface="Calibri"/>
                <a:cs typeface="Times New Roman"/>
              </a:rPr>
              <a:t>supplications</a:t>
            </a:r>
            <a:r>
              <a:rPr lang="en-US" sz="1900" dirty="0">
                <a:ea typeface="Calibri"/>
                <a:cs typeface="Times New Roman"/>
              </a:rPr>
              <a:t>, prayers, intercessions, and thanksgivings be made for all people, (2) for kings and all who are in high positions, that we may lead a peaceful and quiet life, godly and dignified in every way. (3) This is good, and it is pleasing in the sight of God our Savior, (4) who desires all people to be saved and to come to the knowledge of the truth. (5) For there is one God, and there is one mediator between God and men, the man Christ Jesus, (6) who gave himself as a ransom for all, which is the testimony given at the proper time.</a:t>
            </a:r>
          </a:p>
          <a:p>
            <a:pPr algn="just">
              <a:lnSpc>
                <a:spcPct val="115000"/>
              </a:lnSpc>
            </a:pPr>
            <a:r>
              <a:rPr lang="en-US" sz="1900" dirty="0">
                <a:ea typeface="Calibri"/>
                <a:cs typeface="Times New Roman"/>
              </a:rPr>
              <a:t> </a:t>
            </a:r>
          </a:p>
          <a:p>
            <a:pPr algn="just">
              <a:lnSpc>
                <a:spcPct val="115000"/>
              </a:lnSpc>
            </a:pPr>
            <a:r>
              <a:rPr lang="en-US" sz="1900" b="1" dirty="0">
                <a:ea typeface="Calibri"/>
                <a:cs typeface="Times New Roman"/>
              </a:rPr>
              <a:t>(1 Timothy 5:1-8)</a:t>
            </a:r>
            <a:r>
              <a:rPr lang="en-US" sz="1900" dirty="0">
                <a:ea typeface="Calibri"/>
                <a:cs typeface="Times New Roman"/>
              </a:rPr>
              <a:t>  Do not rebuke an older man but encourage him as you would a father. Treat younger men like brothers, (2) older women like mothers, younger women like sisters, in all purity. (3) Honor widows who are truly widows. (4) But if a widow has children or grandchildren, let them first learn to show godliness to their own household and to make some return to their parents, for this is pleasing in the sight of God. (5) She who is truly a widow, left all alone, has set her hope on God and continues in </a:t>
            </a:r>
            <a:r>
              <a:rPr lang="en-US" sz="1900" b="1" dirty="0">
                <a:ea typeface="Calibri"/>
                <a:cs typeface="Times New Roman"/>
              </a:rPr>
              <a:t>supplications </a:t>
            </a:r>
            <a:r>
              <a:rPr lang="en-US" sz="1900" dirty="0">
                <a:ea typeface="Calibri"/>
                <a:cs typeface="Times New Roman"/>
              </a:rPr>
              <a:t>and prayers night and day, (6) but she who is self-indulgent is dead even while she lives. (7) Command these things as well, so that they may be without reproach. (8) But if anyone does not provide for his relatives, and especially for members of his household, he has denied the faith and is worse than an unbeliever.</a:t>
            </a:r>
          </a:p>
        </p:txBody>
      </p:sp>
    </p:spTree>
    <p:extLst>
      <p:ext uri="{BB962C8B-B14F-4D97-AF65-F5344CB8AC3E}">
        <p14:creationId xmlns:p14="http://schemas.microsoft.com/office/powerpoint/2010/main" val="3002377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normAutofit/>
          </a:bodyPr>
          <a:lstStyle/>
          <a:p>
            <a:pPr marL="0" marR="0" indent="45720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231493" y="342003"/>
            <a:ext cx="8534400" cy="6771534"/>
          </a:xfrm>
          <a:prstGeom prst="rect">
            <a:avLst/>
          </a:prstGeom>
          <a:noFill/>
        </p:spPr>
        <p:txBody>
          <a:bodyPr wrap="square" rtlCol="0">
            <a:spAutoFit/>
          </a:bodyPr>
          <a:lstStyle/>
          <a:p>
            <a:pPr algn="just">
              <a:lnSpc>
                <a:spcPct val="115000"/>
              </a:lnSpc>
            </a:pPr>
            <a:r>
              <a:rPr lang="en-US" sz="2100" b="1" dirty="0">
                <a:ea typeface="Calibri"/>
                <a:cs typeface="Times New Roman"/>
              </a:rPr>
              <a:t>(Hebrews 5:1-10)</a:t>
            </a:r>
            <a:r>
              <a:rPr lang="en-US" sz="2100" dirty="0">
                <a:ea typeface="Calibri"/>
                <a:cs typeface="Times New Roman"/>
              </a:rPr>
              <a:t>  For every high priest chosen from among men is appointed to act on behalf of men in relation to God, to offer gifts and sacrifices for sins. (2) He can deal gently with the ignorant and wayward, since he himself is beset with weakness. (3) Because of this he is obligated to offer sacrifice for his own sins just as he does for those of the people. (4) And no one takes this honor for himself, but only when called by God, just as Aaron was. (5) So also Christ did not exalt himself to be made a high priest, but was appointed by him who said to him, "You are my Son, today I have begotten you"; (6) as he says also in another place, "You are a priest forever, after the order of Melchizedek." (7) In the days of his flesh, Jesus offered up prayers and </a:t>
            </a:r>
            <a:r>
              <a:rPr lang="en-US" sz="2100" b="1" dirty="0">
                <a:ea typeface="Calibri"/>
                <a:cs typeface="Times New Roman"/>
              </a:rPr>
              <a:t>supplications,</a:t>
            </a:r>
            <a:r>
              <a:rPr lang="en-US" sz="2100" dirty="0">
                <a:ea typeface="Calibri"/>
                <a:cs typeface="Times New Roman"/>
              </a:rPr>
              <a:t> with loud cries and tears, to him who was able to save him from death, and he was heard because of his reverence. (8) Although he was a son, he learned obedience through what he suffered. (9) And being made perfect, he became the source of eternal salvation to all who obey him, (10) being designated by God a high priest after the order of Melchizedek.</a:t>
            </a:r>
          </a:p>
          <a:p>
            <a:pPr indent="457200" algn="ctr">
              <a:lnSpc>
                <a:spcPct val="115000"/>
              </a:lnSpc>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392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286" y="560194"/>
            <a:ext cx="8675914" cy="5645135"/>
          </a:xfrm>
          <a:prstGeom prst="rect">
            <a:avLst/>
          </a:prstGeom>
          <a:noFill/>
        </p:spPr>
        <p:txBody>
          <a:bodyPr wrap="square" rtlCol="0">
            <a:spAutoFit/>
          </a:bodyPr>
          <a:lstStyle/>
          <a:p>
            <a:pPr algn="just">
              <a:lnSpc>
                <a:spcPct val="115000"/>
              </a:lnSpc>
            </a:pPr>
            <a:r>
              <a:rPr lang="en-US" sz="2100" b="1" dirty="0">
                <a:ea typeface="Calibri"/>
                <a:cs typeface="Times New Roman"/>
              </a:rPr>
              <a:t>(Philippians 4:1-9)</a:t>
            </a:r>
            <a:r>
              <a:rPr lang="en-US" sz="2100" dirty="0">
                <a:ea typeface="Calibri"/>
                <a:cs typeface="Times New Roman"/>
              </a:rPr>
              <a:t>  Therefore, my brothers, whom I love and long for, my joy and crown, stand firm thus in the Lord, my beloved. (2) I entreat </a:t>
            </a:r>
            <a:r>
              <a:rPr lang="en-US" sz="2100" dirty="0" err="1">
                <a:ea typeface="Calibri"/>
                <a:cs typeface="Times New Roman"/>
              </a:rPr>
              <a:t>Euodia</a:t>
            </a:r>
            <a:r>
              <a:rPr lang="en-US" sz="2100" dirty="0">
                <a:ea typeface="Calibri"/>
                <a:cs typeface="Times New Roman"/>
              </a:rPr>
              <a:t> and I entreat </a:t>
            </a:r>
            <a:r>
              <a:rPr lang="en-US" sz="2100" dirty="0" err="1">
                <a:ea typeface="Calibri"/>
                <a:cs typeface="Times New Roman"/>
              </a:rPr>
              <a:t>Syntyche</a:t>
            </a:r>
            <a:r>
              <a:rPr lang="en-US" sz="2100" dirty="0">
                <a:ea typeface="Calibri"/>
                <a:cs typeface="Times New Roman"/>
              </a:rPr>
              <a:t> to agree in the Lord. (3) Yes, I ask you also, true companion, help these women, who have labored side by side with me in the gospel together with Clement and the rest of my fellow workers, whose names are in the book of life. (4) Rejoice in the Lord always; again I will say, Rejoice. (5) Let your reasonableness be known to everyone. The Lord is at hand; (6) do not be anxious about anything, but in everything by prayer and </a:t>
            </a:r>
            <a:r>
              <a:rPr lang="en-US" sz="2100" b="1" dirty="0">
                <a:ea typeface="Calibri"/>
                <a:cs typeface="Times New Roman"/>
              </a:rPr>
              <a:t>supplication </a:t>
            </a:r>
            <a:r>
              <a:rPr lang="en-US" sz="2100" dirty="0">
                <a:ea typeface="Calibri"/>
                <a:cs typeface="Times New Roman"/>
              </a:rPr>
              <a:t>with thanksgiving let your </a:t>
            </a:r>
            <a:r>
              <a:rPr lang="en-US" sz="2100" b="1" dirty="0">
                <a:ea typeface="Calibri"/>
                <a:cs typeface="Times New Roman"/>
              </a:rPr>
              <a:t>requests</a:t>
            </a:r>
            <a:r>
              <a:rPr lang="en-US" sz="2100" dirty="0">
                <a:ea typeface="Calibri"/>
                <a:cs typeface="Times New Roman"/>
              </a:rPr>
              <a:t> be made known to God. (7) And the peace of God, which surpasses all understanding, will guard your hearts and your minds in Christ Jesus. (8) Finally, brothers, whatever is true, whatever is honorable, whatever is just, whatever is pure, whatever is lovely, whatever is commendable, if there is any excellence, if there is anything worthy of praise, think about these things. (9) What you have learned and received and heard and seen in me--practice these things, and the God of peace will be with you.</a:t>
            </a:r>
          </a:p>
        </p:txBody>
      </p:sp>
    </p:spTree>
    <p:extLst>
      <p:ext uri="{BB962C8B-B14F-4D97-AF65-F5344CB8AC3E}">
        <p14:creationId xmlns:p14="http://schemas.microsoft.com/office/powerpoint/2010/main" val="159346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537</TotalTime>
  <Words>1215</Words>
  <Application>Microsoft Office PowerPoint</Application>
  <PresentationFormat>On-screen Show (4:3)</PresentationFormat>
  <Paragraphs>91</Paragraphs>
  <Slides>37</Slides>
  <Notes>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Ha</dc:creator>
  <cp:lastModifiedBy>Pastor</cp:lastModifiedBy>
  <cp:revision>279</cp:revision>
  <cp:lastPrinted>2016-10-20T12:55:30Z</cp:lastPrinted>
  <dcterms:created xsi:type="dcterms:W3CDTF">2016-09-27T16:23:58Z</dcterms:created>
  <dcterms:modified xsi:type="dcterms:W3CDTF">2018-06-14T15:53:36Z</dcterms:modified>
</cp:coreProperties>
</file>